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78407ec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78407ec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78407ece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78407ece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78407ece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78407ece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78407ece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78407ece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jpg"/><Relationship Id="rId6" Type="http://schemas.openxmlformats.org/officeDocument/2006/relationships/image" Target="../media/image1.jp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mlopez@hbuhsd.edu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3.jp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48425" y="47175"/>
            <a:ext cx="51627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Mr. Lopez/Automotive Technology 1 &amp; 2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Toyota TECS 1 &amp; 2      WHS 2023-2024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Room K7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Hello, and welcome to Automotive Technology!</a:t>
            </a:r>
            <a:endParaRPr sz="27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390" y="664175"/>
            <a:ext cx="2310035" cy="19075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474400" y="186200"/>
            <a:ext cx="3669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 Wednesday </a:t>
            </a: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September 27, 2023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25" y="3104650"/>
            <a:ext cx="3144325" cy="1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361" y="2974725"/>
            <a:ext cx="2567838" cy="1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1039" y="3063975"/>
            <a:ext cx="2300672" cy="1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728478">
            <a:off x="3794848" y="820215"/>
            <a:ext cx="778904" cy="5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80225" y="-355225"/>
            <a:ext cx="8743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Hello, my name is Mateo Lopez and I am happy to be teaching your students about automotive technology and shop safety!</a:t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480300" y="4293975"/>
            <a:ext cx="8183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ic Sans MS"/>
                <a:ea typeface="Comic Sans MS"/>
                <a:cs typeface="Comic Sans MS"/>
                <a:sym typeface="Comic Sans MS"/>
              </a:rPr>
              <a:t>By the end of the school year, your students will know how to do these things and more!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35" y="1806475"/>
            <a:ext cx="3481465" cy="2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9367" y="1697900"/>
            <a:ext cx="3377009" cy="2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/>
          <p:nvPr/>
        </p:nvSpPr>
        <p:spPr>
          <a:xfrm rot="-1486072">
            <a:off x="143325" y="3404594"/>
            <a:ext cx="1484451" cy="70215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Brake Repairs!</a:t>
            </a:r>
            <a:endParaRPr sz="1300"/>
          </a:p>
        </p:txBody>
      </p:sp>
      <p:sp>
        <p:nvSpPr>
          <p:cNvPr id="76" name="Google Shape;76;p14"/>
          <p:cNvSpPr/>
          <p:nvPr/>
        </p:nvSpPr>
        <p:spPr>
          <a:xfrm rot="-1033514">
            <a:off x="4474698" y="3224521"/>
            <a:ext cx="1464904" cy="6421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Maintenance!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368125" y="123875"/>
            <a:ext cx="4141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you can learn in Automotive Technology!</a:t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180400" y="246475"/>
            <a:ext cx="2283300" cy="19149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FF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" sz="2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ocused on safety first!</a:t>
            </a:r>
            <a:endParaRPr sz="21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3052487" y="1520775"/>
            <a:ext cx="2581800" cy="22389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38761D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 year classes build on first year knowledge to learn advanced repair and diagnostic skills</a:t>
            </a:r>
            <a:endParaRPr sz="15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6410075" y="246475"/>
            <a:ext cx="2581800" cy="23253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Toyota TECS first year learn the Toyota brand and earn some Toyota </a:t>
            </a: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certifications</a:t>
            </a: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 well as </a:t>
            </a: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maintenance</a:t>
            </a: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repair skills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52300" y="2448450"/>
            <a:ext cx="2503200" cy="22389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99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ic Sans MS"/>
                <a:ea typeface="Comic Sans MS"/>
                <a:cs typeface="Comic Sans MS"/>
                <a:sym typeface="Comic Sans MS"/>
              </a:rPr>
              <a:t>First year classes learn about careers, auto maintenance and general repair.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6509625" y="2718500"/>
            <a:ext cx="2503200" cy="22389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00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 year Toyota TECS learn Toyota specific diagnostics and Toyota technology plus more certifications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275" y="2507498"/>
            <a:ext cx="1189618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 rot="-2406502">
            <a:off x="506908" y="2269561"/>
            <a:ext cx="370672" cy="74134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rot="-7013810">
            <a:off x="2921444" y="2796650"/>
            <a:ext cx="370702" cy="74127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 rot="1901738">
            <a:off x="8637068" y="2433714"/>
            <a:ext cx="370570" cy="7414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-6848207">
            <a:off x="6007365" y="1622403"/>
            <a:ext cx="370491" cy="74137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 rot="4351956">
            <a:off x="6002403" y="4028549"/>
            <a:ext cx="370798" cy="7413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248225" y="3893700"/>
            <a:ext cx="2190300" cy="1011000"/>
          </a:xfrm>
          <a:prstGeom prst="rect">
            <a:avLst/>
          </a:prstGeom>
          <a:solidFill>
            <a:srgbClr val="FF00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Toyota Certifications stay on students Toyota file and can be used to help get a job with Toyota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-30975" y="38600"/>
            <a:ext cx="9144000" cy="5143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29550" y="-324400"/>
            <a:ext cx="8484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for coming to Back to School Night!</a:t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5378225" y="186200"/>
            <a:ext cx="3596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930600" y="1032775"/>
            <a:ext cx="7282800" cy="26952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Questions?</a:t>
            </a:r>
            <a:r>
              <a:rPr lang="en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Email: </a:t>
            </a:r>
            <a:r>
              <a:rPr lang="en" sz="24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mlopez@hbuhsd.edu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Ph. 714-893-1381 ex 52177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3381">
            <a:off x="131824" y="1524351"/>
            <a:ext cx="1681058" cy="118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173" y="3583500"/>
            <a:ext cx="2227927" cy="147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728536">
            <a:off x="7354198" y="1142700"/>
            <a:ext cx="1746261" cy="125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2425" y="3663675"/>
            <a:ext cx="19621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3000" y="3583495"/>
            <a:ext cx="2544001" cy="133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