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Poppins"/>
      <p:regular r:id="rId18"/>
      <p:bold r:id="rId19"/>
      <p:italic r:id="rId20"/>
      <p:boldItalic r:id="rId21"/>
    </p:embeddedFont>
    <p:embeddedFont>
      <p:font typeface="Cinzel ExtraBold"/>
      <p:bold r:id="rId22"/>
    </p:embeddedFont>
    <p:embeddedFont>
      <p:font typeface="Cinzel Black"/>
      <p:bold r:id="rId23"/>
    </p:embeddedFont>
    <p:embeddedFont>
      <p:font typeface="Tahoma"/>
      <p:regular r:id="rId24"/>
      <p:bold r:id="rId25"/>
    </p:embeddedFont>
    <p:embeddedFont>
      <p:font typeface="Nunito Medium"/>
      <p:regular r:id="rId26"/>
      <p:bold r:id="rId27"/>
      <p:italic r:id="rId28"/>
      <p:boldItalic r:id="rId29"/>
    </p:embeddedFont>
    <p:embeddedFont>
      <p:font typeface="Cinzel"/>
      <p:regular r:id="rId30"/>
      <p:bold r:id="rId31"/>
    </p:embeddedFont>
    <p:embeddedFont>
      <p:font typeface="Cinzel Medium"/>
      <p:regular r:id="rId32"/>
      <p:bold r:id="rId33"/>
    </p:embeddedFont>
    <p:embeddedFont>
      <p:font typeface="Lexend Deca"/>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8552FA9-89B8-4F9B-B57D-3E122522474F}">
  <a:tblStyle styleId="{98552FA9-89B8-4F9B-B57D-3E122522474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Poppins-italic.fntdata"/><Relationship Id="rId22" Type="http://schemas.openxmlformats.org/officeDocument/2006/relationships/font" Target="fonts/CinzelExtraBold-bold.fntdata"/><Relationship Id="rId21" Type="http://schemas.openxmlformats.org/officeDocument/2006/relationships/font" Target="fonts/Poppins-boldItalic.fntdata"/><Relationship Id="rId24" Type="http://schemas.openxmlformats.org/officeDocument/2006/relationships/font" Target="fonts/Tahoma-regular.fntdata"/><Relationship Id="rId23" Type="http://schemas.openxmlformats.org/officeDocument/2006/relationships/font" Target="fonts/CinzelBlack-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Medium-regular.fntdata"/><Relationship Id="rId25" Type="http://schemas.openxmlformats.org/officeDocument/2006/relationships/font" Target="fonts/Tahoma-bold.fntdata"/><Relationship Id="rId28" Type="http://schemas.openxmlformats.org/officeDocument/2006/relationships/font" Target="fonts/NunitoMedium-italic.fntdata"/><Relationship Id="rId27" Type="http://schemas.openxmlformats.org/officeDocument/2006/relationships/font" Target="fonts/NunitoMediu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Medium-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inzel-bold.fntdata"/><Relationship Id="rId30" Type="http://schemas.openxmlformats.org/officeDocument/2006/relationships/font" Target="fonts/Cinzel-regular.fntdata"/><Relationship Id="rId11" Type="http://schemas.openxmlformats.org/officeDocument/2006/relationships/slide" Target="slides/slide6.xml"/><Relationship Id="rId33" Type="http://schemas.openxmlformats.org/officeDocument/2006/relationships/font" Target="fonts/CinzelMedium-bold.fntdata"/><Relationship Id="rId10" Type="http://schemas.openxmlformats.org/officeDocument/2006/relationships/slide" Target="slides/slide5.xml"/><Relationship Id="rId32" Type="http://schemas.openxmlformats.org/officeDocument/2006/relationships/font" Target="fonts/CinzelMedium-regular.fntdata"/><Relationship Id="rId13" Type="http://schemas.openxmlformats.org/officeDocument/2006/relationships/slide" Target="slides/slide8.xml"/><Relationship Id="rId35" Type="http://schemas.openxmlformats.org/officeDocument/2006/relationships/font" Target="fonts/LexendDeca-bold.fntdata"/><Relationship Id="rId12" Type="http://schemas.openxmlformats.org/officeDocument/2006/relationships/slide" Target="slides/slide7.xml"/><Relationship Id="rId34" Type="http://schemas.openxmlformats.org/officeDocument/2006/relationships/font" Target="fonts/LexendDeca-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oppins-bold.fntdata"/><Relationship Id="rId18" Type="http://schemas.openxmlformats.org/officeDocument/2006/relationships/font" Target="fonts/Poppi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b281063c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b281063c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bb284a5df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bb284a5df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b60b43bff3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b60b43bff3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af685b5e73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af685b5e73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bb284a5df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bb284a5df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9d807d34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9d807d34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1a8596d4f5_2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1a8596d4f5_2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96b0a16e37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96b0a16e37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af685b5e73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af685b5e73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9d807d34ba_0_28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9d807d34ba_0_28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98108f4a1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98108f4a1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9d807d34b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9d807d34b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cxnSp>
        <p:nvCxnSpPr>
          <p:cNvPr id="9" name="Google Shape;9;p2"/>
          <p:cNvCxnSpPr/>
          <p:nvPr/>
        </p:nvCxnSpPr>
        <p:spPr>
          <a:xfrm flipH="1">
            <a:off x="1814634" y="3616267"/>
            <a:ext cx="397200" cy="1723200"/>
          </a:xfrm>
          <a:prstGeom prst="straightConnector1">
            <a:avLst/>
          </a:prstGeom>
          <a:noFill/>
          <a:ln cap="flat" cmpd="sng" w="9525">
            <a:solidFill>
              <a:schemeClr val="dk2"/>
            </a:solidFill>
            <a:prstDash val="solid"/>
            <a:round/>
            <a:headEnd len="med" w="med" type="none"/>
            <a:tailEnd len="med" w="med" type="none"/>
          </a:ln>
        </p:spPr>
      </p:cxnSp>
      <p:cxnSp>
        <p:nvCxnSpPr>
          <p:cNvPr id="10" name="Google Shape;10;p2"/>
          <p:cNvCxnSpPr/>
          <p:nvPr/>
        </p:nvCxnSpPr>
        <p:spPr>
          <a:xfrm flipH="1">
            <a:off x="2200332" y="3635642"/>
            <a:ext cx="397200" cy="1723200"/>
          </a:xfrm>
          <a:prstGeom prst="straightConnector1">
            <a:avLst/>
          </a:prstGeom>
          <a:noFill/>
          <a:ln cap="flat" cmpd="sng" w="9525">
            <a:solidFill>
              <a:schemeClr val="dk2"/>
            </a:solidFill>
            <a:prstDash val="solid"/>
            <a:round/>
            <a:headEnd len="med" w="med" type="none"/>
            <a:tailEnd len="med" w="med" type="none"/>
          </a:ln>
        </p:spPr>
      </p:cxnSp>
      <p:cxnSp>
        <p:nvCxnSpPr>
          <p:cNvPr id="11" name="Google Shape;11;p2"/>
          <p:cNvCxnSpPr/>
          <p:nvPr/>
        </p:nvCxnSpPr>
        <p:spPr>
          <a:xfrm flipH="1">
            <a:off x="3598875" y="-550375"/>
            <a:ext cx="387300" cy="1576500"/>
          </a:xfrm>
          <a:prstGeom prst="straightConnector1">
            <a:avLst/>
          </a:prstGeom>
          <a:noFill/>
          <a:ln cap="flat" cmpd="sng" w="9525">
            <a:solidFill>
              <a:schemeClr val="dk2"/>
            </a:solidFill>
            <a:prstDash val="solid"/>
            <a:round/>
            <a:headEnd len="med" w="med" type="none"/>
            <a:tailEnd len="med" w="med" type="none"/>
          </a:ln>
        </p:spPr>
      </p:cxnSp>
      <p:cxnSp>
        <p:nvCxnSpPr>
          <p:cNvPr id="12" name="Google Shape;12;p2"/>
          <p:cNvCxnSpPr/>
          <p:nvPr/>
        </p:nvCxnSpPr>
        <p:spPr>
          <a:xfrm flipH="1">
            <a:off x="3936825" y="-550375"/>
            <a:ext cx="387300" cy="1576500"/>
          </a:xfrm>
          <a:prstGeom prst="straightConnector1">
            <a:avLst/>
          </a:prstGeom>
          <a:noFill/>
          <a:ln cap="flat" cmpd="sng" w="9525">
            <a:solidFill>
              <a:schemeClr val="dk2"/>
            </a:solidFill>
            <a:prstDash val="solid"/>
            <a:round/>
            <a:headEnd len="med" w="med" type="none"/>
            <a:tailEnd len="med" w="med" type="none"/>
          </a:ln>
        </p:spPr>
      </p:cxnSp>
      <p:sp>
        <p:nvSpPr>
          <p:cNvPr id="13" name="Google Shape;13;p2"/>
          <p:cNvSpPr/>
          <p:nvPr/>
        </p:nvSpPr>
        <p:spPr>
          <a:xfrm>
            <a:off x="869875" y="919350"/>
            <a:ext cx="9192000" cy="33048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txBox="1"/>
          <p:nvPr>
            <p:ph type="ctrTitle"/>
          </p:nvPr>
        </p:nvSpPr>
        <p:spPr>
          <a:xfrm>
            <a:off x="3145775" y="1130175"/>
            <a:ext cx="5285100" cy="2456700"/>
          </a:xfrm>
          <a:prstGeom prst="rect">
            <a:avLst/>
          </a:prstGeom>
          <a:noFill/>
          <a:ln>
            <a:noFill/>
          </a:ln>
        </p:spPr>
        <p:txBody>
          <a:bodyPr anchorCtr="0" anchor="b" bIns="91425" lIns="91425" spcFirstLastPara="1" rIns="91425" wrap="square" tIns="91425">
            <a:noAutofit/>
          </a:bodyPr>
          <a:lstStyle>
            <a:lvl1pPr lvl="0" algn="r">
              <a:lnSpc>
                <a:spcPct val="85000"/>
              </a:lnSpc>
              <a:spcBef>
                <a:spcPts val="0"/>
              </a:spcBef>
              <a:spcAft>
                <a:spcPts val="0"/>
              </a:spcAft>
              <a:buSzPts val="6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45775" y="3635650"/>
            <a:ext cx="5285100" cy="426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i="0"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 name="Google Shape;16;p2"/>
          <p:cNvSpPr/>
          <p:nvPr>
            <p:ph idx="2" type="pic"/>
          </p:nvPr>
        </p:nvSpPr>
        <p:spPr>
          <a:xfrm>
            <a:off x="-691050" y="2020492"/>
            <a:ext cx="2887200" cy="3153900"/>
          </a:xfrm>
          <a:prstGeom prst="parallelogram">
            <a:avLst>
              <a:gd fmla="val 25000" name="adj"/>
            </a:avLst>
          </a:prstGeom>
          <a:noFill/>
          <a:ln cap="flat" cmpd="sng" w="9525">
            <a:solidFill>
              <a:schemeClr val="dk2"/>
            </a:solidFill>
            <a:prstDash val="solid"/>
            <a:round/>
            <a:headEnd len="sm" w="sm" type="none"/>
            <a:tailEnd len="sm" w="sm" type="none"/>
          </a:ln>
        </p:spPr>
      </p:sp>
      <p:sp>
        <p:nvSpPr>
          <p:cNvPr id="17" name="Google Shape;17;p2"/>
          <p:cNvSpPr/>
          <p:nvPr>
            <p:ph idx="3" type="pic"/>
          </p:nvPr>
        </p:nvSpPr>
        <p:spPr>
          <a:xfrm>
            <a:off x="745325" y="-550375"/>
            <a:ext cx="2887200" cy="3153900"/>
          </a:xfrm>
          <a:prstGeom prst="parallelogram">
            <a:avLst>
              <a:gd fmla="val 25000" name="adj"/>
            </a:avLst>
          </a:prstGeom>
          <a:noFill/>
          <a:ln cap="flat" cmpd="sng" w="9525">
            <a:solidFill>
              <a:schemeClr val="dk2"/>
            </a:solidFill>
            <a:prstDash val="solid"/>
            <a:round/>
            <a:headEnd len="sm" w="sm" type="none"/>
            <a:tailEnd len="sm" w="sm" type="none"/>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8" name="Shape 68"/>
        <p:cNvGrpSpPr/>
        <p:nvPr/>
      </p:nvGrpSpPr>
      <p:grpSpPr>
        <a:xfrm>
          <a:off x="0" y="0"/>
          <a:ext cx="0" cy="0"/>
          <a:chOff x="0" y="0"/>
          <a:chExt cx="0" cy="0"/>
        </a:xfrm>
      </p:grpSpPr>
      <p:sp>
        <p:nvSpPr>
          <p:cNvPr id="69" name="Google Shape;69;p11"/>
          <p:cNvSpPr txBox="1"/>
          <p:nvPr>
            <p:ph hasCustomPrompt="1" type="title"/>
          </p:nvPr>
        </p:nvSpPr>
        <p:spPr>
          <a:xfrm>
            <a:off x="1631700" y="2706575"/>
            <a:ext cx="5880600" cy="1271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b="1" sz="9100">
                <a:solidFill>
                  <a:schemeClr val="dk2"/>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70" name="Google Shape;70;p11"/>
          <p:cNvSpPr txBox="1"/>
          <p:nvPr>
            <p:ph idx="1" type="body"/>
          </p:nvPr>
        </p:nvSpPr>
        <p:spPr>
          <a:xfrm flipH="1">
            <a:off x="1631700" y="4046225"/>
            <a:ext cx="5880600" cy="429300"/>
          </a:xfrm>
          <a:prstGeom prst="rect">
            <a:avLst/>
          </a:prstGeom>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SzPts val="1400"/>
              <a:buChar char="●"/>
              <a:defRPr i="0" sz="1600">
                <a:solidFill>
                  <a:schemeClr val="dk1"/>
                </a:solidFill>
              </a:defRPr>
            </a:lvl1pPr>
            <a:lvl2pPr indent="-317500" lvl="1" marL="914400" rtl="0" algn="ctr">
              <a:lnSpc>
                <a:spcPct val="100000"/>
              </a:lnSpc>
              <a:spcBef>
                <a:spcPts val="1000"/>
              </a:spcBef>
              <a:spcAft>
                <a:spcPts val="0"/>
              </a:spcAft>
              <a:buSzPts val="1400"/>
              <a:buChar char="○"/>
              <a:defRPr i="0"/>
            </a:lvl2pPr>
            <a:lvl3pPr indent="-317500" lvl="2" marL="1371600" rtl="0" algn="ctr">
              <a:lnSpc>
                <a:spcPct val="100000"/>
              </a:lnSpc>
              <a:spcBef>
                <a:spcPts val="0"/>
              </a:spcBef>
              <a:spcAft>
                <a:spcPts val="0"/>
              </a:spcAft>
              <a:buSzPts val="1400"/>
              <a:buChar char="■"/>
              <a:defRPr/>
            </a:lvl3pPr>
            <a:lvl4pPr indent="-317500" lvl="3" marL="1828800" rtl="0" algn="ctr">
              <a:lnSpc>
                <a:spcPct val="100000"/>
              </a:lnSpc>
              <a:spcBef>
                <a:spcPts val="0"/>
              </a:spcBef>
              <a:spcAft>
                <a:spcPts val="0"/>
              </a:spcAft>
              <a:buSzPts val="1400"/>
              <a:buChar char="●"/>
              <a:defRPr/>
            </a:lvl4pPr>
            <a:lvl5pPr indent="-317500" lvl="4" marL="2286000" rtl="0" algn="ctr">
              <a:lnSpc>
                <a:spcPct val="100000"/>
              </a:lnSpc>
              <a:spcBef>
                <a:spcPts val="0"/>
              </a:spcBef>
              <a:spcAft>
                <a:spcPts val="0"/>
              </a:spcAft>
              <a:buSzPts val="1400"/>
              <a:buChar char="○"/>
              <a:defRPr/>
            </a:lvl5pPr>
            <a:lvl6pPr indent="-317500" lvl="5" marL="2743200" rtl="0" algn="ctr">
              <a:lnSpc>
                <a:spcPct val="100000"/>
              </a:lnSpc>
              <a:spcBef>
                <a:spcPts val="0"/>
              </a:spcBef>
              <a:spcAft>
                <a:spcPts val="0"/>
              </a:spcAft>
              <a:buSzPts val="1400"/>
              <a:buChar char="■"/>
              <a:defRPr/>
            </a:lvl6pPr>
            <a:lvl7pPr indent="-317500" lvl="6" marL="3200400" rtl="0" algn="ctr">
              <a:lnSpc>
                <a:spcPct val="100000"/>
              </a:lnSpc>
              <a:spcBef>
                <a:spcPts val="0"/>
              </a:spcBef>
              <a:spcAft>
                <a:spcPts val="0"/>
              </a:spcAft>
              <a:buSzPts val="1400"/>
              <a:buChar char="●"/>
              <a:defRPr/>
            </a:lvl7pPr>
            <a:lvl8pPr indent="-317500" lvl="7" marL="3657600" rtl="0" algn="ctr">
              <a:lnSpc>
                <a:spcPct val="100000"/>
              </a:lnSpc>
              <a:spcBef>
                <a:spcPts val="0"/>
              </a:spcBef>
              <a:spcAft>
                <a:spcPts val="0"/>
              </a:spcAft>
              <a:buSzPts val="1400"/>
              <a:buChar char="○"/>
              <a:defRPr/>
            </a:lvl8pPr>
            <a:lvl9pPr indent="-317500" lvl="8" marL="4114800" rtl="0" algn="ctr">
              <a:lnSpc>
                <a:spcPct val="100000"/>
              </a:lnSpc>
              <a:spcBef>
                <a:spcPts val="0"/>
              </a:spcBef>
              <a:spcAft>
                <a:spcPts val="0"/>
              </a:spcAft>
              <a:buSzPts val="1400"/>
              <a:buChar char="■"/>
              <a:defRPr/>
            </a:lvl9pPr>
          </a:lstStyle>
          <a:p/>
        </p:txBody>
      </p:sp>
      <p:sp>
        <p:nvSpPr>
          <p:cNvPr id="71" name="Google Shape;71;p11"/>
          <p:cNvSpPr/>
          <p:nvPr>
            <p:ph idx="2" type="pic"/>
          </p:nvPr>
        </p:nvSpPr>
        <p:spPr>
          <a:xfrm flipH="1">
            <a:off x="50" y="0"/>
            <a:ext cx="5494200" cy="3630900"/>
          </a:xfrm>
          <a:prstGeom prst="parallelogram">
            <a:avLst>
              <a:gd fmla="val 25000" name="adj"/>
            </a:avLst>
          </a:prstGeom>
          <a:noFill/>
          <a:ln cap="flat" cmpd="sng" w="9525">
            <a:solidFill>
              <a:schemeClr val="dk2"/>
            </a:solidFill>
            <a:prstDash val="solid"/>
            <a:round/>
            <a:headEnd len="sm" w="sm" type="none"/>
            <a:tailEnd len="sm" w="sm" type="none"/>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72" name="Shape 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6">
    <p:spTree>
      <p:nvGrpSpPr>
        <p:cNvPr id="73" name="Shape 73"/>
        <p:cNvGrpSpPr/>
        <p:nvPr/>
      </p:nvGrpSpPr>
      <p:grpSpPr>
        <a:xfrm>
          <a:off x="0" y="0"/>
          <a:ext cx="0" cy="0"/>
          <a:chOff x="0" y="0"/>
          <a:chExt cx="0" cy="0"/>
        </a:xfrm>
      </p:grpSpPr>
      <p:sp>
        <p:nvSpPr>
          <p:cNvPr id="74" name="Google Shape;74;p13"/>
          <p:cNvSpPr/>
          <p:nvPr/>
        </p:nvSpPr>
        <p:spPr>
          <a:xfrm flipH="1">
            <a:off x="5679300" y="0"/>
            <a:ext cx="3464700" cy="51435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 name="Google Shape;75;p13"/>
          <p:cNvCxnSpPr/>
          <p:nvPr/>
        </p:nvCxnSpPr>
        <p:spPr>
          <a:xfrm flipH="1" rot="-130318">
            <a:off x="8627344" y="1124985"/>
            <a:ext cx="625349" cy="4084423"/>
          </a:xfrm>
          <a:prstGeom prst="straightConnector1">
            <a:avLst/>
          </a:prstGeom>
          <a:noFill/>
          <a:ln cap="flat" cmpd="sng" w="9525">
            <a:solidFill>
              <a:schemeClr val="lt2"/>
            </a:solidFill>
            <a:prstDash val="solid"/>
            <a:round/>
            <a:headEnd len="med" w="med" type="none"/>
            <a:tailEnd len="med" w="med" type="none"/>
          </a:ln>
        </p:spPr>
      </p:cxnSp>
      <p:cxnSp>
        <p:nvCxnSpPr>
          <p:cNvPr id="76" name="Google Shape;76;p13"/>
          <p:cNvCxnSpPr/>
          <p:nvPr/>
        </p:nvCxnSpPr>
        <p:spPr>
          <a:xfrm flipH="1" rot="-130318">
            <a:off x="8834453" y="1123692"/>
            <a:ext cx="625349" cy="4084423"/>
          </a:xfrm>
          <a:prstGeom prst="straightConnector1">
            <a:avLst/>
          </a:prstGeom>
          <a:noFill/>
          <a:ln cap="flat" cmpd="sng" w="9525">
            <a:solidFill>
              <a:schemeClr val="lt2"/>
            </a:solidFill>
            <a:prstDash val="solid"/>
            <a:round/>
            <a:headEnd len="med" w="med" type="none"/>
            <a:tailEnd len="med" w="med" type="none"/>
          </a:ln>
        </p:spPr>
      </p:cxnSp>
      <p:sp>
        <p:nvSpPr>
          <p:cNvPr id="77" name="Google Shape;77;p13"/>
          <p:cNvSpPr txBox="1"/>
          <p:nvPr>
            <p:ph type="title"/>
          </p:nvPr>
        </p:nvSpPr>
        <p:spPr>
          <a:xfrm>
            <a:off x="713225" y="402336"/>
            <a:ext cx="7717500" cy="640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35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8" name="Google Shape;78;p13"/>
          <p:cNvSpPr txBox="1"/>
          <p:nvPr>
            <p:ph hasCustomPrompt="1" idx="2" type="title"/>
          </p:nvPr>
        </p:nvSpPr>
        <p:spPr>
          <a:xfrm>
            <a:off x="713291" y="1393710"/>
            <a:ext cx="7863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chemeClr val="dk1"/>
              </a:buClr>
              <a:buSzPts val="3600"/>
              <a:buFont typeface="Pangolin"/>
              <a:buNone/>
              <a:defRPr b="1">
                <a:solidFill>
                  <a:schemeClr val="dk2"/>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79" name="Google Shape;79;p13"/>
          <p:cNvSpPr txBox="1"/>
          <p:nvPr>
            <p:ph idx="1" type="subTitle"/>
          </p:nvPr>
        </p:nvSpPr>
        <p:spPr>
          <a:xfrm>
            <a:off x="713291" y="1955776"/>
            <a:ext cx="2523600" cy="365700"/>
          </a:xfrm>
          <a:prstGeom prst="rect">
            <a:avLst/>
          </a:prstGeom>
          <a:ln>
            <a:noFill/>
          </a:ln>
        </p:spPr>
        <p:txBody>
          <a:bodyPr anchorCtr="0" anchor="b" bIns="91425" lIns="91425" spcFirstLastPara="1" rIns="91425" wrap="square" tIns="91425">
            <a:noAutofit/>
          </a:bodyPr>
          <a:lstStyle>
            <a:lvl1pPr lvl="0">
              <a:lnSpc>
                <a:spcPct val="100000"/>
              </a:lnSpc>
              <a:spcBef>
                <a:spcPts val="0"/>
              </a:spcBef>
              <a:spcAft>
                <a:spcPts val="0"/>
              </a:spcAft>
              <a:buSzPts val="3000"/>
              <a:buNone/>
              <a:defRPr sz="2300">
                <a:solidFill>
                  <a:schemeClr val="dk2"/>
                </a:solidFill>
                <a:latin typeface="Cinzel Medium"/>
                <a:ea typeface="Cinzel Medium"/>
                <a:cs typeface="Cinzel Medium"/>
                <a:sym typeface="Cinzel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3"/>
          <p:cNvSpPr txBox="1"/>
          <p:nvPr>
            <p:ph idx="3" type="subTitle"/>
          </p:nvPr>
        </p:nvSpPr>
        <p:spPr>
          <a:xfrm>
            <a:off x="713291" y="2248836"/>
            <a:ext cx="2523600" cy="5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1" name="Google Shape;81;p13"/>
          <p:cNvSpPr txBox="1"/>
          <p:nvPr>
            <p:ph hasCustomPrompt="1" idx="4" type="title"/>
          </p:nvPr>
        </p:nvSpPr>
        <p:spPr>
          <a:xfrm>
            <a:off x="713291" y="3063849"/>
            <a:ext cx="7863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chemeClr val="dk1"/>
              </a:buClr>
              <a:buSzPts val="3600"/>
              <a:buFont typeface="Pangolin"/>
              <a:buNone/>
              <a:defRPr b="1">
                <a:solidFill>
                  <a:schemeClr val="dk2"/>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2" name="Google Shape;82;p13"/>
          <p:cNvSpPr txBox="1"/>
          <p:nvPr>
            <p:ph idx="5" type="subTitle"/>
          </p:nvPr>
        </p:nvSpPr>
        <p:spPr>
          <a:xfrm>
            <a:off x="713291" y="3625915"/>
            <a:ext cx="2523600" cy="365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sz="2300">
                <a:solidFill>
                  <a:schemeClr val="dk2"/>
                </a:solidFill>
                <a:latin typeface="Cinzel Medium"/>
                <a:ea typeface="Cinzel Medium"/>
                <a:cs typeface="Cinzel Medium"/>
                <a:sym typeface="Cinzel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 name="Google Shape;83;p13"/>
          <p:cNvSpPr txBox="1"/>
          <p:nvPr>
            <p:ph idx="6" type="subTitle"/>
          </p:nvPr>
        </p:nvSpPr>
        <p:spPr>
          <a:xfrm>
            <a:off x="713291" y="3918975"/>
            <a:ext cx="2523600" cy="5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 name="Google Shape;84;p13"/>
          <p:cNvSpPr txBox="1"/>
          <p:nvPr>
            <p:ph hasCustomPrompt="1" idx="7" type="title"/>
          </p:nvPr>
        </p:nvSpPr>
        <p:spPr>
          <a:xfrm>
            <a:off x="3325350" y="1393717"/>
            <a:ext cx="7863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chemeClr val="dk1"/>
              </a:buClr>
              <a:buSzPts val="3600"/>
              <a:buFont typeface="Pangolin"/>
              <a:buNone/>
              <a:defRPr b="1">
                <a:solidFill>
                  <a:schemeClr val="dk2"/>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5" name="Google Shape;85;p13"/>
          <p:cNvSpPr txBox="1"/>
          <p:nvPr>
            <p:ph idx="8" type="subTitle"/>
          </p:nvPr>
        </p:nvSpPr>
        <p:spPr>
          <a:xfrm>
            <a:off x="3325350" y="1955776"/>
            <a:ext cx="2523600" cy="365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sz="2300">
                <a:solidFill>
                  <a:schemeClr val="dk2"/>
                </a:solidFill>
                <a:latin typeface="Cinzel Medium"/>
                <a:ea typeface="Cinzel Medium"/>
                <a:cs typeface="Cinzel Medium"/>
                <a:sym typeface="Cinzel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p13"/>
          <p:cNvSpPr txBox="1"/>
          <p:nvPr>
            <p:ph idx="9" type="subTitle"/>
          </p:nvPr>
        </p:nvSpPr>
        <p:spPr>
          <a:xfrm>
            <a:off x="3325350" y="2248836"/>
            <a:ext cx="2523600" cy="5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 name="Google Shape;87;p13"/>
          <p:cNvSpPr txBox="1"/>
          <p:nvPr>
            <p:ph hasCustomPrompt="1" idx="13" type="title"/>
          </p:nvPr>
        </p:nvSpPr>
        <p:spPr>
          <a:xfrm>
            <a:off x="3325350" y="3063856"/>
            <a:ext cx="786300" cy="365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chemeClr val="dk1"/>
              </a:buClr>
              <a:buSzPts val="3600"/>
              <a:buFont typeface="Pangolin"/>
              <a:buNone/>
              <a:defRPr b="1">
                <a:solidFill>
                  <a:schemeClr val="dk2"/>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8" name="Google Shape;88;p13"/>
          <p:cNvSpPr txBox="1"/>
          <p:nvPr>
            <p:ph idx="14" type="subTitle"/>
          </p:nvPr>
        </p:nvSpPr>
        <p:spPr>
          <a:xfrm>
            <a:off x="3325350" y="3625915"/>
            <a:ext cx="2523600" cy="365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sz="2300">
                <a:solidFill>
                  <a:schemeClr val="dk2"/>
                </a:solidFill>
                <a:latin typeface="Cinzel Medium"/>
                <a:ea typeface="Cinzel Medium"/>
                <a:cs typeface="Cinzel Medium"/>
                <a:sym typeface="Cinzel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9" name="Google Shape;89;p13"/>
          <p:cNvSpPr txBox="1"/>
          <p:nvPr>
            <p:ph idx="15" type="subTitle"/>
          </p:nvPr>
        </p:nvSpPr>
        <p:spPr>
          <a:xfrm>
            <a:off x="3325350" y="3918975"/>
            <a:ext cx="2523600" cy="5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0" name="Google Shape;90;p13"/>
          <p:cNvSpPr/>
          <p:nvPr>
            <p:ph idx="16" type="pic"/>
          </p:nvPr>
        </p:nvSpPr>
        <p:spPr>
          <a:xfrm>
            <a:off x="5848950" y="0"/>
            <a:ext cx="3290575" cy="5143500"/>
          </a:xfrm>
          <a:prstGeom prst="flowChartInputOutput">
            <a:avLst/>
          </a:prstGeom>
          <a:noFill/>
          <a:ln cap="flat" cmpd="sng" w="9525">
            <a:solidFill>
              <a:schemeClr val="dk2"/>
            </a:solidFill>
            <a:prstDash val="solid"/>
            <a:round/>
            <a:headEnd len="sm" w="sm" type="none"/>
            <a:tailEnd len="sm" w="sm" type="none"/>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7_1">
    <p:spTree>
      <p:nvGrpSpPr>
        <p:cNvPr id="91" name="Shape 91"/>
        <p:cNvGrpSpPr/>
        <p:nvPr/>
      </p:nvGrpSpPr>
      <p:grpSpPr>
        <a:xfrm>
          <a:off x="0" y="0"/>
          <a:ext cx="0" cy="0"/>
          <a:chOff x="0" y="0"/>
          <a:chExt cx="0" cy="0"/>
        </a:xfrm>
      </p:grpSpPr>
      <p:sp>
        <p:nvSpPr>
          <p:cNvPr id="92" name="Google Shape;92;p14"/>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93" name="Google Shape;93;p14"/>
          <p:cNvSpPr/>
          <p:nvPr/>
        </p:nvSpPr>
        <p:spPr>
          <a:xfrm flipH="1">
            <a:off x="6535950" y="125"/>
            <a:ext cx="1739700" cy="539400"/>
          </a:xfrm>
          <a:prstGeom prst="parallelogram">
            <a:avLst>
              <a:gd fmla="val 397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p:nvPr/>
        </p:nvSpPr>
        <p:spPr>
          <a:xfrm flipH="1">
            <a:off x="7145300" y="-28842"/>
            <a:ext cx="1739700" cy="740700"/>
          </a:xfrm>
          <a:prstGeom prst="parallelogram">
            <a:avLst>
              <a:gd fmla="val 3971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flipH="1">
            <a:off x="7732600" y="-28967"/>
            <a:ext cx="1739700" cy="740700"/>
          </a:xfrm>
          <a:prstGeom prst="parallelogram">
            <a:avLst>
              <a:gd fmla="val 3971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_1_1">
    <p:spTree>
      <p:nvGrpSpPr>
        <p:cNvPr id="96" name="Shape 96"/>
        <p:cNvGrpSpPr/>
        <p:nvPr/>
      </p:nvGrpSpPr>
      <p:grpSpPr>
        <a:xfrm>
          <a:off x="0" y="0"/>
          <a:ext cx="0" cy="0"/>
          <a:chOff x="0" y="0"/>
          <a:chExt cx="0" cy="0"/>
        </a:xfrm>
      </p:grpSpPr>
      <p:sp>
        <p:nvSpPr>
          <p:cNvPr id="97" name="Google Shape;97;p15"/>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98" name="Google Shape;98;p15"/>
          <p:cNvSpPr/>
          <p:nvPr/>
        </p:nvSpPr>
        <p:spPr>
          <a:xfrm>
            <a:off x="2" y="4690809"/>
            <a:ext cx="4777500" cy="534900"/>
          </a:xfrm>
          <a:prstGeom prst="parallelogram">
            <a:avLst>
              <a:gd fmla="val 38836"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5"/>
          <p:cNvSpPr/>
          <p:nvPr/>
        </p:nvSpPr>
        <p:spPr>
          <a:xfrm>
            <a:off x="4366502" y="-76200"/>
            <a:ext cx="4777500" cy="534900"/>
          </a:xfrm>
          <a:prstGeom prst="parallelogram">
            <a:avLst>
              <a:gd fmla="val 38836"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5"/>
          <p:cNvSpPr/>
          <p:nvPr/>
        </p:nvSpPr>
        <p:spPr>
          <a:xfrm>
            <a:off x="2687302" y="-281525"/>
            <a:ext cx="4777500" cy="534900"/>
          </a:xfrm>
          <a:prstGeom prst="parallelogram">
            <a:avLst>
              <a:gd fmla="val 38836"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5"/>
          <p:cNvSpPr/>
          <p:nvPr/>
        </p:nvSpPr>
        <p:spPr>
          <a:xfrm>
            <a:off x="564528" y="4849000"/>
            <a:ext cx="5902800" cy="687300"/>
          </a:xfrm>
          <a:prstGeom prst="parallelogram">
            <a:avLst>
              <a:gd fmla="val 38836"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7_1_1_1">
    <p:spTree>
      <p:nvGrpSpPr>
        <p:cNvPr id="102" name="Shape 102"/>
        <p:cNvGrpSpPr/>
        <p:nvPr/>
      </p:nvGrpSpPr>
      <p:grpSpPr>
        <a:xfrm>
          <a:off x="0" y="0"/>
          <a:ext cx="0" cy="0"/>
          <a:chOff x="0" y="0"/>
          <a:chExt cx="0" cy="0"/>
        </a:xfrm>
      </p:grpSpPr>
      <p:sp>
        <p:nvSpPr>
          <p:cNvPr id="103" name="Google Shape;103;p16"/>
          <p:cNvSpPr/>
          <p:nvPr/>
        </p:nvSpPr>
        <p:spPr>
          <a:xfrm>
            <a:off x="1256875" y="3066025"/>
            <a:ext cx="2623200" cy="2077500"/>
          </a:xfrm>
          <a:prstGeom prst="parallelogram">
            <a:avLst>
              <a:gd fmla="val 2815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6"/>
          <p:cNvSpPr/>
          <p:nvPr/>
        </p:nvSpPr>
        <p:spPr>
          <a:xfrm>
            <a:off x="332000" y="3644823"/>
            <a:ext cx="2265900" cy="15207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6"/>
          <p:cNvSpPr/>
          <p:nvPr/>
        </p:nvSpPr>
        <p:spPr>
          <a:xfrm flipH="1" rot="10800000">
            <a:off x="8425475" y="0"/>
            <a:ext cx="718525" cy="1884750"/>
          </a:xfrm>
          <a:prstGeom prst="flowChartManualInpu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flipH="1" rot="10800000">
            <a:off x="8154150" y="-25006"/>
            <a:ext cx="718525" cy="1884750"/>
          </a:xfrm>
          <a:prstGeom prst="flowChartManualInpu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7_1_1_1_1">
    <p:spTree>
      <p:nvGrpSpPr>
        <p:cNvPr id="108" name="Shape 108"/>
        <p:cNvGrpSpPr/>
        <p:nvPr/>
      </p:nvGrpSpPr>
      <p:grpSpPr>
        <a:xfrm>
          <a:off x="0" y="0"/>
          <a:ext cx="0" cy="0"/>
          <a:chOff x="0" y="0"/>
          <a:chExt cx="0" cy="0"/>
        </a:xfrm>
      </p:grpSpPr>
      <p:sp>
        <p:nvSpPr>
          <p:cNvPr id="109" name="Google Shape;109;p17"/>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10" name="Google Shape;110;p17"/>
          <p:cNvSpPr/>
          <p:nvPr/>
        </p:nvSpPr>
        <p:spPr>
          <a:xfrm>
            <a:off x="6508100" y="-19000"/>
            <a:ext cx="1216500" cy="8595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p:nvPr/>
        </p:nvSpPr>
        <p:spPr>
          <a:xfrm>
            <a:off x="2607175" y="4284000"/>
            <a:ext cx="1216500" cy="8595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7"/>
          <p:cNvSpPr/>
          <p:nvPr/>
        </p:nvSpPr>
        <p:spPr>
          <a:xfrm>
            <a:off x="3109275" y="4625000"/>
            <a:ext cx="1216500" cy="8595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p:nvPr/>
        </p:nvSpPr>
        <p:spPr>
          <a:xfrm>
            <a:off x="5948050" y="-317506"/>
            <a:ext cx="1216500" cy="8595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4">
    <p:spTree>
      <p:nvGrpSpPr>
        <p:cNvPr id="114" name="Shape 114"/>
        <p:cNvGrpSpPr/>
        <p:nvPr/>
      </p:nvGrpSpPr>
      <p:grpSpPr>
        <a:xfrm>
          <a:off x="0" y="0"/>
          <a:ext cx="0" cy="0"/>
          <a:chOff x="0" y="0"/>
          <a:chExt cx="0" cy="0"/>
        </a:xfrm>
      </p:grpSpPr>
      <p:sp>
        <p:nvSpPr>
          <p:cNvPr id="115" name="Google Shape;115;p18"/>
          <p:cNvSpPr/>
          <p:nvPr>
            <p:ph idx="2" type="pic"/>
          </p:nvPr>
        </p:nvSpPr>
        <p:spPr>
          <a:xfrm>
            <a:off x="2689200" y="-104100"/>
            <a:ext cx="3765600" cy="5329800"/>
          </a:xfrm>
          <a:prstGeom prst="parallelogram">
            <a:avLst>
              <a:gd fmla="val 25000" name="adj"/>
            </a:avLst>
          </a:prstGeom>
          <a:noFill/>
          <a:ln cap="flat" cmpd="sng" w="9525">
            <a:solidFill>
              <a:schemeClr val="dk2"/>
            </a:solidFill>
            <a:prstDash val="solid"/>
            <a:round/>
            <a:headEnd len="sm" w="sm" type="none"/>
            <a:tailEnd len="sm" w="sm" type="none"/>
          </a:ln>
        </p:spPr>
      </p:sp>
      <p:sp>
        <p:nvSpPr>
          <p:cNvPr id="116" name="Google Shape;116;p18"/>
          <p:cNvSpPr txBox="1"/>
          <p:nvPr>
            <p:ph type="title"/>
          </p:nvPr>
        </p:nvSpPr>
        <p:spPr>
          <a:xfrm>
            <a:off x="1470150" y="1833768"/>
            <a:ext cx="6203700" cy="11811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Clr>
                <a:schemeClr val="dk1"/>
              </a:buClr>
              <a:buSzPts val="2100"/>
              <a:buNone/>
              <a:defRPr sz="2300">
                <a:latin typeface="Poppins"/>
                <a:ea typeface="Poppins"/>
                <a:cs typeface="Poppins"/>
                <a:sym typeface="Poppins"/>
              </a:defRPr>
            </a:lvl1pPr>
            <a:lvl2pPr lvl="1">
              <a:spcBef>
                <a:spcPts val="0"/>
              </a:spcBef>
              <a:spcAft>
                <a:spcPts val="0"/>
              </a:spcAft>
              <a:buSzPts val="2100"/>
              <a:buNone/>
              <a:defRPr sz="2100">
                <a:latin typeface="Nunito Medium"/>
                <a:ea typeface="Nunito Medium"/>
                <a:cs typeface="Nunito Medium"/>
                <a:sym typeface="Nunito Medium"/>
              </a:defRPr>
            </a:lvl2pPr>
            <a:lvl3pPr lvl="2">
              <a:spcBef>
                <a:spcPts val="0"/>
              </a:spcBef>
              <a:spcAft>
                <a:spcPts val="0"/>
              </a:spcAft>
              <a:buSzPts val="2100"/>
              <a:buNone/>
              <a:defRPr sz="2100">
                <a:latin typeface="Nunito Medium"/>
                <a:ea typeface="Nunito Medium"/>
                <a:cs typeface="Nunito Medium"/>
                <a:sym typeface="Nunito Medium"/>
              </a:defRPr>
            </a:lvl3pPr>
            <a:lvl4pPr lvl="3">
              <a:spcBef>
                <a:spcPts val="0"/>
              </a:spcBef>
              <a:spcAft>
                <a:spcPts val="0"/>
              </a:spcAft>
              <a:buSzPts val="2100"/>
              <a:buNone/>
              <a:defRPr sz="2100">
                <a:latin typeface="Nunito Medium"/>
                <a:ea typeface="Nunito Medium"/>
                <a:cs typeface="Nunito Medium"/>
                <a:sym typeface="Nunito Medium"/>
              </a:defRPr>
            </a:lvl4pPr>
            <a:lvl5pPr lvl="4">
              <a:spcBef>
                <a:spcPts val="0"/>
              </a:spcBef>
              <a:spcAft>
                <a:spcPts val="0"/>
              </a:spcAft>
              <a:buSzPts val="2100"/>
              <a:buNone/>
              <a:defRPr sz="2100">
                <a:latin typeface="Nunito Medium"/>
                <a:ea typeface="Nunito Medium"/>
                <a:cs typeface="Nunito Medium"/>
                <a:sym typeface="Nunito Medium"/>
              </a:defRPr>
            </a:lvl5pPr>
            <a:lvl6pPr lvl="5">
              <a:spcBef>
                <a:spcPts val="0"/>
              </a:spcBef>
              <a:spcAft>
                <a:spcPts val="0"/>
              </a:spcAft>
              <a:buSzPts val="2100"/>
              <a:buNone/>
              <a:defRPr sz="2100">
                <a:latin typeface="Nunito Medium"/>
                <a:ea typeface="Nunito Medium"/>
                <a:cs typeface="Nunito Medium"/>
                <a:sym typeface="Nunito Medium"/>
              </a:defRPr>
            </a:lvl6pPr>
            <a:lvl7pPr lvl="6">
              <a:spcBef>
                <a:spcPts val="0"/>
              </a:spcBef>
              <a:spcAft>
                <a:spcPts val="0"/>
              </a:spcAft>
              <a:buSzPts val="2100"/>
              <a:buNone/>
              <a:defRPr sz="2100">
                <a:latin typeface="Nunito Medium"/>
                <a:ea typeface="Nunito Medium"/>
                <a:cs typeface="Nunito Medium"/>
                <a:sym typeface="Nunito Medium"/>
              </a:defRPr>
            </a:lvl7pPr>
            <a:lvl8pPr lvl="7">
              <a:spcBef>
                <a:spcPts val="0"/>
              </a:spcBef>
              <a:spcAft>
                <a:spcPts val="0"/>
              </a:spcAft>
              <a:buSzPts val="2100"/>
              <a:buNone/>
              <a:defRPr sz="2100">
                <a:latin typeface="Nunito Medium"/>
                <a:ea typeface="Nunito Medium"/>
                <a:cs typeface="Nunito Medium"/>
                <a:sym typeface="Nunito Medium"/>
              </a:defRPr>
            </a:lvl8pPr>
            <a:lvl9pPr lvl="8">
              <a:spcBef>
                <a:spcPts val="0"/>
              </a:spcBef>
              <a:spcAft>
                <a:spcPts val="0"/>
              </a:spcAft>
              <a:buSzPts val="2100"/>
              <a:buNone/>
              <a:defRPr sz="2100">
                <a:latin typeface="Nunito Medium"/>
                <a:ea typeface="Nunito Medium"/>
                <a:cs typeface="Nunito Medium"/>
                <a:sym typeface="Nunito Medium"/>
              </a:defRPr>
            </a:lvl9pPr>
          </a:lstStyle>
          <a:p/>
        </p:txBody>
      </p:sp>
      <p:sp>
        <p:nvSpPr>
          <p:cNvPr id="117" name="Google Shape;117;p18"/>
          <p:cNvSpPr txBox="1"/>
          <p:nvPr>
            <p:ph idx="3" type="title"/>
          </p:nvPr>
        </p:nvSpPr>
        <p:spPr>
          <a:xfrm>
            <a:off x="1470150" y="3196282"/>
            <a:ext cx="6203700" cy="319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400"/>
              <a:buFont typeface="Nunito"/>
              <a:buNone/>
              <a:defRPr sz="1400">
                <a:solidFill>
                  <a:schemeClr val="dk1"/>
                </a:solidFill>
                <a:latin typeface="Cinzel Black"/>
                <a:ea typeface="Cinzel Black"/>
                <a:cs typeface="Cinzel Black"/>
                <a:sym typeface="Cinzel Black"/>
              </a:defRPr>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1">
    <p:spTree>
      <p:nvGrpSpPr>
        <p:cNvPr id="118" name="Shape 118"/>
        <p:cNvGrpSpPr/>
        <p:nvPr/>
      </p:nvGrpSpPr>
      <p:grpSpPr>
        <a:xfrm>
          <a:off x="0" y="0"/>
          <a:ext cx="0" cy="0"/>
          <a:chOff x="0" y="0"/>
          <a:chExt cx="0" cy="0"/>
        </a:xfrm>
      </p:grpSpPr>
      <p:sp>
        <p:nvSpPr>
          <p:cNvPr id="119" name="Google Shape;119;p19"/>
          <p:cNvSpPr/>
          <p:nvPr/>
        </p:nvSpPr>
        <p:spPr>
          <a:xfrm>
            <a:off x="4712225" y="2961300"/>
            <a:ext cx="1863600" cy="2182200"/>
          </a:xfrm>
          <a:prstGeom prst="parallelogram">
            <a:avLst>
              <a:gd fmla="val 22274"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p:nvPr/>
        </p:nvSpPr>
        <p:spPr>
          <a:xfrm>
            <a:off x="7239850" y="539500"/>
            <a:ext cx="1863600" cy="21822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p:nvPr/>
        </p:nvSpPr>
        <p:spPr>
          <a:xfrm>
            <a:off x="6028884" y="-28967"/>
            <a:ext cx="2895000" cy="3390000"/>
          </a:xfrm>
          <a:prstGeom prst="parallelogram">
            <a:avLst>
              <a:gd fmla="val 25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txBox="1"/>
          <p:nvPr>
            <p:ph idx="1" type="body"/>
          </p:nvPr>
        </p:nvSpPr>
        <p:spPr>
          <a:xfrm>
            <a:off x="713227" y="3758076"/>
            <a:ext cx="3999000" cy="8505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i="0"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23" name="Google Shape;123;p19"/>
          <p:cNvSpPr txBox="1"/>
          <p:nvPr>
            <p:ph type="title"/>
          </p:nvPr>
        </p:nvSpPr>
        <p:spPr>
          <a:xfrm>
            <a:off x="713225" y="402336"/>
            <a:ext cx="7717500" cy="640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35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24" name="Google Shape;124;p19"/>
          <p:cNvSpPr txBox="1"/>
          <p:nvPr>
            <p:ph idx="2" type="subTitle"/>
          </p:nvPr>
        </p:nvSpPr>
        <p:spPr>
          <a:xfrm>
            <a:off x="713225" y="1551725"/>
            <a:ext cx="3999000" cy="36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2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25" name="Google Shape;125;p19"/>
          <p:cNvSpPr txBox="1"/>
          <p:nvPr>
            <p:ph idx="3" type="body"/>
          </p:nvPr>
        </p:nvSpPr>
        <p:spPr>
          <a:xfrm>
            <a:off x="713225" y="1919734"/>
            <a:ext cx="3999000" cy="8505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i="0" sz="1400"/>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26" name="Google Shape;126;p19"/>
          <p:cNvSpPr txBox="1"/>
          <p:nvPr>
            <p:ph idx="4" type="subTitle"/>
          </p:nvPr>
        </p:nvSpPr>
        <p:spPr>
          <a:xfrm>
            <a:off x="713234" y="3390067"/>
            <a:ext cx="3999000" cy="36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2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27" name="Google Shape;127;p19"/>
          <p:cNvSpPr/>
          <p:nvPr>
            <p:ph idx="5" type="pic"/>
          </p:nvPr>
        </p:nvSpPr>
        <p:spPr>
          <a:xfrm>
            <a:off x="5040425" y="1083956"/>
            <a:ext cx="3177900" cy="4069200"/>
          </a:xfrm>
          <a:prstGeom prst="parallelogram">
            <a:avLst>
              <a:gd fmla="val 25000" name="adj"/>
            </a:avLst>
          </a:prstGeom>
          <a:noFill/>
          <a:ln cap="flat" cmpd="sng" w="9525">
            <a:solidFill>
              <a:schemeClr val="dk2"/>
            </a:solidFill>
            <a:prstDash val="solid"/>
            <a:round/>
            <a:headEnd len="sm" w="sm" type="none"/>
            <a:tailEnd len="sm" w="sm" type="none"/>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128" name="Shape 128"/>
        <p:cNvGrpSpPr/>
        <p:nvPr/>
      </p:nvGrpSpPr>
      <p:grpSpPr>
        <a:xfrm>
          <a:off x="0" y="0"/>
          <a:ext cx="0" cy="0"/>
          <a:chOff x="0" y="0"/>
          <a:chExt cx="0" cy="0"/>
        </a:xfrm>
      </p:grpSpPr>
      <p:sp>
        <p:nvSpPr>
          <p:cNvPr id="129" name="Google Shape;129;p20"/>
          <p:cNvSpPr/>
          <p:nvPr/>
        </p:nvSpPr>
        <p:spPr>
          <a:xfrm>
            <a:off x="0" y="4297150"/>
            <a:ext cx="2449200" cy="972900"/>
          </a:xfrm>
          <a:prstGeom prst="parallelogram">
            <a:avLst>
              <a:gd fmla="val 21702"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p:nvPr/>
        </p:nvSpPr>
        <p:spPr>
          <a:xfrm>
            <a:off x="-193100" y="4608575"/>
            <a:ext cx="3781800" cy="661500"/>
          </a:xfrm>
          <a:prstGeom prst="parallelogram">
            <a:avLst>
              <a:gd fmla="val 21702"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p:nvPr/>
        </p:nvSpPr>
        <p:spPr>
          <a:xfrm>
            <a:off x="8430725" y="0"/>
            <a:ext cx="1168500" cy="1960200"/>
          </a:xfrm>
          <a:prstGeom prst="parallelogram">
            <a:avLst>
              <a:gd fmla="val 21702"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0"/>
          <p:cNvSpPr/>
          <p:nvPr/>
        </p:nvSpPr>
        <p:spPr>
          <a:xfrm>
            <a:off x="8088175" y="-70100"/>
            <a:ext cx="1573800" cy="1209900"/>
          </a:xfrm>
          <a:prstGeom prst="parallelogram">
            <a:avLst>
              <a:gd fmla="val 21702"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txBox="1"/>
          <p:nvPr>
            <p:ph idx="1" type="subTitle"/>
          </p:nvPr>
        </p:nvSpPr>
        <p:spPr>
          <a:xfrm>
            <a:off x="711387" y="2318371"/>
            <a:ext cx="2359200" cy="731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2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34" name="Google Shape;134;p20"/>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35" name="Google Shape;135;p20"/>
          <p:cNvSpPr txBox="1"/>
          <p:nvPr>
            <p:ph idx="2" type="subTitle"/>
          </p:nvPr>
        </p:nvSpPr>
        <p:spPr>
          <a:xfrm>
            <a:off x="3392400" y="2318348"/>
            <a:ext cx="2359200" cy="731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2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36" name="Google Shape;136;p20"/>
          <p:cNvSpPr txBox="1"/>
          <p:nvPr>
            <p:ph idx="3" type="subTitle"/>
          </p:nvPr>
        </p:nvSpPr>
        <p:spPr>
          <a:xfrm>
            <a:off x="6073196" y="2318314"/>
            <a:ext cx="2359200" cy="731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2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37" name="Google Shape;137;p20"/>
          <p:cNvSpPr txBox="1"/>
          <p:nvPr>
            <p:ph idx="4" type="subTitle"/>
          </p:nvPr>
        </p:nvSpPr>
        <p:spPr>
          <a:xfrm>
            <a:off x="711387" y="3019677"/>
            <a:ext cx="2359200" cy="73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38" name="Google Shape;138;p20"/>
          <p:cNvSpPr txBox="1"/>
          <p:nvPr>
            <p:ph idx="5" type="subTitle"/>
          </p:nvPr>
        </p:nvSpPr>
        <p:spPr>
          <a:xfrm>
            <a:off x="3392400" y="3019665"/>
            <a:ext cx="2359200" cy="73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39" name="Google Shape;139;p20"/>
          <p:cNvSpPr txBox="1"/>
          <p:nvPr>
            <p:ph idx="6" type="subTitle"/>
          </p:nvPr>
        </p:nvSpPr>
        <p:spPr>
          <a:xfrm>
            <a:off x="6073196" y="3019627"/>
            <a:ext cx="2359200" cy="73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711024" y="3275250"/>
            <a:ext cx="5429100" cy="873000"/>
          </a:xfrm>
          <a:prstGeom prst="rect">
            <a:avLst/>
          </a:prstGeom>
          <a:ln>
            <a:noFill/>
          </a:ln>
        </p:spPr>
        <p:txBody>
          <a:bodyPr anchorCtr="0" anchor="b" bIns="91425" lIns="91425" spcFirstLastPara="1" rIns="91425" wrap="square" tIns="91425">
            <a:noAutofit/>
          </a:bodyPr>
          <a:lstStyle>
            <a:lvl1pPr lvl="0">
              <a:spcBef>
                <a:spcPts val="0"/>
              </a:spcBef>
              <a:spcAft>
                <a:spcPts val="0"/>
              </a:spcAft>
              <a:buClr>
                <a:schemeClr val="dk2"/>
              </a:buClr>
              <a:buSzPts val="3500"/>
              <a:buNone/>
              <a:defRPr sz="7400"/>
            </a:lvl1pPr>
            <a:lvl2pPr lvl="1" algn="ctr">
              <a:spcBef>
                <a:spcPts val="0"/>
              </a:spcBef>
              <a:spcAft>
                <a:spcPts val="0"/>
              </a:spcAft>
              <a:buClr>
                <a:schemeClr val="dk2"/>
              </a:buClr>
              <a:buSzPts val="3600"/>
              <a:buNone/>
              <a:defRPr sz="3600">
                <a:solidFill>
                  <a:schemeClr val="dk2"/>
                </a:solidFill>
              </a:defRPr>
            </a:lvl2pPr>
            <a:lvl3pPr lvl="2" algn="ctr">
              <a:spcBef>
                <a:spcPts val="0"/>
              </a:spcBef>
              <a:spcAft>
                <a:spcPts val="0"/>
              </a:spcAft>
              <a:buClr>
                <a:schemeClr val="dk2"/>
              </a:buClr>
              <a:buSzPts val="3600"/>
              <a:buNone/>
              <a:defRPr sz="3600">
                <a:solidFill>
                  <a:schemeClr val="dk2"/>
                </a:solidFill>
              </a:defRPr>
            </a:lvl3pPr>
            <a:lvl4pPr lvl="3" algn="ctr">
              <a:spcBef>
                <a:spcPts val="0"/>
              </a:spcBef>
              <a:spcAft>
                <a:spcPts val="0"/>
              </a:spcAft>
              <a:buClr>
                <a:schemeClr val="dk2"/>
              </a:buClr>
              <a:buSzPts val="3600"/>
              <a:buNone/>
              <a:defRPr sz="3600">
                <a:solidFill>
                  <a:schemeClr val="dk2"/>
                </a:solidFill>
              </a:defRPr>
            </a:lvl4pPr>
            <a:lvl5pPr lvl="4" algn="ctr">
              <a:spcBef>
                <a:spcPts val="0"/>
              </a:spcBef>
              <a:spcAft>
                <a:spcPts val="0"/>
              </a:spcAft>
              <a:buClr>
                <a:schemeClr val="dk2"/>
              </a:buClr>
              <a:buSzPts val="3600"/>
              <a:buNone/>
              <a:defRPr sz="3600">
                <a:solidFill>
                  <a:schemeClr val="dk2"/>
                </a:solidFill>
              </a:defRPr>
            </a:lvl5pPr>
            <a:lvl6pPr lvl="5" algn="ctr">
              <a:spcBef>
                <a:spcPts val="0"/>
              </a:spcBef>
              <a:spcAft>
                <a:spcPts val="0"/>
              </a:spcAft>
              <a:buClr>
                <a:schemeClr val="dk2"/>
              </a:buClr>
              <a:buSzPts val="3600"/>
              <a:buNone/>
              <a:defRPr sz="3600">
                <a:solidFill>
                  <a:schemeClr val="dk2"/>
                </a:solidFill>
              </a:defRPr>
            </a:lvl6pPr>
            <a:lvl7pPr lvl="6" algn="ctr">
              <a:spcBef>
                <a:spcPts val="0"/>
              </a:spcBef>
              <a:spcAft>
                <a:spcPts val="0"/>
              </a:spcAft>
              <a:buClr>
                <a:schemeClr val="dk2"/>
              </a:buClr>
              <a:buSzPts val="3600"/>
              <a:buNone/>
              <a:defRPr sz="3600">
                <a:solidFill>
                  <a:schemeClr val="dk2"/>
                </a:solidFill>
              </a:defRPr>
            </a:lvl7pPr>
            <a:lvl8pPr lvl="7" algn="ctr">
              <a:spcBef>
                <a:spcPts val="0"/>
              </a:spcBef>
              <a:spcAft>
                <a:spcPts val="0"/>
              </a:spcAft>
              <a:buClr>
                <a:schemeClr val="dk2"/>
              </a:buClr>
              <a:buSzPts val="3600"/>
              <a:buNone/>
              <a:defRPr sz="3600">
                <a:solidFill>
                  <a:schemeClr val="dk2"/>
                </a:solidFill>
              </a:defRPr>
            </a:lvl8pPr>
            <a:lvl9pPr lvl="8" algn="ctr">
              <a:spcBef>
                <a:spcPts val="0"/>
              </a:spcBef>
              <a:spcAft>
                <a:spcPts val="0"/>
              </a:spcAft>
              <a:buClr>
                <a:schemeClr val="dk2"/>
              </a:buClr>
              <a:buSzPts val="3600"/>
              <a:buNone/>
              <a:defRPr sz="3600">
                <a:solidFill>
                  <a:schemeClr val="dk2"/>
                </a:solidFill>
              </a:defRPr>
            </a:lvl9pPr>
          </a:lstStyle>
          <a:p/>
        </p:txBody>
      </p:sp>
      <p:sp>
        <p:nvSpPr>
          <p:cNvPr id="20" name="Google Shape;20;p3"/>
          <p:cNvSpPr txBox="1"/>
          <p:nvPr>
            <p:ph hasCustomPrompt="1" idx="2" type="title"/>
          </p:nvPr>
        </p:nvSpPr>
        <p:spPr>
          <a:xfrm>
            <a:off x="711017" y="2031806"/>
            <a:ext cx="1699500" cy="967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6200"/>
              <a:buNone/>
              <a:defRPr b="1" sz="65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21" name="Google Shape;21;p3"/>
          <p:cNvSpPr txBox="1"/>
          <p:nvPr>
            <p:ph idx="1" type="subTitle"/>
          </p:nvPr>
        </p:nvSpPr>
        <p:spPr>
          <a:xfrm>
            <a:off x="711024" y="4148250"/>
            <a:ext cx="5429100" cy="38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2"/>
              </a:buClr>
              <a:buSzPts val="2200"/>
              <a:buNone/>
              <a:defRPr i="0" sz="1600">
                <a:solidFill>
                  <a:schemeClr val="dk1"/>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
          <p:cNvSpPr/>
          <p:nvPr>
            <p:ph idx="3" type="pic"/>
          </p:nvPr>
        </p:nvSpPr>
        <p:spPr>
          <a:xfrm>
            <a:off x="3917700" y="-9656"/>
            <a:ext cx="5226300" cy="4015500"/>
          </a:xfrm>
          <a:prstGeom prst="parallelogram">
            <a:avLst>
              <a:gd fmla="val 25000" name="adj"/>
            </a:avLst>
          </a:prstGeom>
          <a:noFill/>
          <a:ln cap="flat" cmpd="sng" w="9525">
            <a:solidFill>
              <a:schemeClr val="dk2"/>
            </a:solidFill>
            <a:prstDash val="solid"/>
            <a:round/>
            <a:headEnd len="sm" w="sm" type="none"/>
            <a:tailEnd len="sm" w="sm" type="none"/>
          </a:ln>
        </p:spPr>
      </p:sp>
      <p:cxnSp>
        <p:nvCxnSpPr>
          <p:cNvPr id="23" name="Google Shape;23;p3"/>
          <p:cNvCxnSpPr/>
          <p:nvPr/>
        </p:nvCxnSpPr>
        <p:spPr>
          <a:xfrm flipH="1">
            <a:off x="2825625" y="-188887"/>
            <a:ext cx="1004100" cy="4219500"/>
          </a:xfrm>
          <a:prstGeom prst="straightConnector1">
            <a:avLst/>
          </a:prstGeom>
          <a:noFill/>
          <a:ln cap="flat" cmpd="sng" w="9525">
            <a:solidFill>
              <a:schemeClr val="dk2"/>
            </a:solidFill>
            <a:prstDash val="solid"/>
            <a:round/>
            <a:headEnd len="med" w="med" type="none"/>
            <a:tailEnd len="med" w="med" type="none"/>
          </a:ln>
        </p:spPr>
      </p:cxnSp>
      <p:cxnSp>
        <p:nvCxnSpPr>
          <p:cNvPr id="24" name="Google Shape;24;p3"/>
          <p:cNvCxnSpPr/>
          <p:nvPr/>
        </p:nvCxnSpPr>
        <p:spPr>
          <a:xfrm flipH="1">
            <a:off x="3090075" y="-34412"/>
            <a:ext cx="1004100" cy="4219500"/>
          </a:xfrm>
          <a:prstGeom prst="straightConnector1">
            <a:avLst/>
          </a:prstGeom>
          <a:noFill/>
          <a:ln cap="flat" cmpd="sng" w="9525">
            <a:solidFill>
              <a:schemeClr val="dk2"/>
            </a:solidFill>
            <a:prstDash val="solid"/>
            <a:round/>
            <a:headEnd len="med" w="med" type="none"/>
            <a:tailEnd len="med" w="med" type="none"/>
          </a:ln>
        </p:spPr>
      </p:cxnSp>
      <p:cxnSp>
        <p:nvCxnSpPr>
          <p:cNvPr id="25" name="Google Shape;25;p3"/>
          <p:cNvCxnSpPr/>
          <p:nvPr/>
        </p:nvCxnSpPr>
        <p:spPr>
          <a:xfrm flipH="1">
            <a:off x="8166325" y="1062450"/>
            <a:ext cx="1004100" cy="4219500"/>
          </a:xfrm>
          <a:prstGeom prst="straightConnector1">
            <a:avLst/>
          </a:prstGeom>
          <a:noFill/>
          <a:ln cap="flat" cmpd="sng" w="9525">
            <a:solidFill>
              <a:schemeClr val="dk2"/>
            </a:solidFill>
            <a:prstDash val="solid"/>
            <a:round/>
            <a:headEnd len="med" w="med" type="none"/>
            <a:tailEnd len="med" w="med" type="none"/>
          </a:ln>
        </p:spPr>
      </p:cxnSp>
      <p:cxnSp>
        <p:nvCxnSpPr>
          <p:cNvPr id="26" name="Google Shape;26;p3"/>
          <p:cNvCxnSpPr/>
          <p:nvPr/>
        </p:nvCxnSpPr>
        <p:spPr>
          <a:xfrm flipH="1">
            <a:off x="8430775" y="1216925"/>
            <a:ext cx="1004100" cy="42195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4_1">
    <p:spTree>
      <p:nvGrpSpPr>
        <p:cNvPr id="140" name="Shape 140"/>
        <p:cNvGrpSpPr/>
        <p:nvPr/>
      </p:nvGrpSpPr>
      <p:grpSpPr>
        <a:xfrm>
          <a:off x="0" y="0"/>
          <a:ext cx="0" cy="0"/>
          <a:chOff x="0" y="0"/>
          <a:chExt cx="0" cy="0"/>
        </a:xfrm>
      </p:grpSpPr>
      <p:sp>
        <p:nvSpPr>
          <p:cNvPr id="141" name="Google Shape;141;p21"/>
          <p:cNvSpPr/>
          <p:nvPr/>
        </p:nvSpPr>
        <p:spPr>
          <a:xfrm flipH="1" rot="-5400000">
            <a:off x="4973788" y="984296"/>
            <a:ext cx="3956825" cy="4383600"/>
          </a:xfrm>
          <a:prstGeom prst="flowChartManualInpu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1"/>
          <p:cNvSpPr txBox="1"/>
          <p:nvPr>
            <p:ph idx="1" type="subTitle"/>
          </p:nvPr>
        </p:nvSpPr>
        <p:spPr>
          <a:xfrm>
            <a:off x="713213" y="1301913"/>
            <a:ext cx="3415500" cy="3657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2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43" name="Google Shape;143;p21"/>
          <p:cNvSpPr txBox="1"/>
          <p:nvPr>
            <p:ph idx="2" type="subTitle"/>
          </p:nvPr>
        </p:nvSpPr>
        <p:spPr>
          <a:xfrm>
            <a:off x="713215" y="2476260"/>
            <a:ext cx="3415500" cy="3657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2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44" name="Google Shape;144;p21"/>
          <p:cNvSpPr txBox="1"/>
          <p:nvPr>
            <p:ph idx="3" type="subTitle"/>
          </p:nvPr>
        </p:nvSpPr>
        <p:spPr>
          <a:xfrm>
            <a:off x="713225" y="3650607"/>
            <a:ext cx="3415500" cy="3657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2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45" name="Google Shape;145;p21"/>
          <p:cNvSpPr txBox="1"/>
          <p:nvPr>
            <p:ph idx="4" type="subTitle"/>
          </p:nvPr>
        </p:nvSpPr>
        <p:spPr>
          <a:xfrm>
            <a:off x="713213" y="1597243"/>
            <a:ext cx="3415500" cy="548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46" name="Google Shape;146;p21"/>
          <p:cNvSpPr txBox="1"/>
          <p:nvPr>
            <p:ph idx="5" type="subTitle"/>
          </p:nvPr>
        </p:nvSpPr>
        <p:spPr>
          <a:xfrm>
            <a:off x="713215" y="2771591"/>
            <a:ext cx="3415500" cy="548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47" name="Google Shape;147;p21"/>
          <p:cNvSpPr txBox="1"/>
          <p:nvPr>
            <p:ph idx="6" type="subTitle"/>
          </p:nvPr>
        </p:nvSpPr>
        <p:spPr>
          <a:xfrm>
            <a:off x="713225" y="3945938"/>
            <a:ext cx="3415500" cy="548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48" name="Google Shape;148;p21"/>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49" name="Google Shape;149;p21"/>
          <p:cNvSpPr/>
          <p:nvPr>
            <p:ph idx="7" type="pic"/>
          </p:nvPr>
        </p:nvSpPr>
        <p:spPr>
          <a:xfrm>
            <a:off x="4487511" y="1187975"/>
            <a:ext cx="3961200" cy="1071900"/>
          </a:xfrm>
          <a:prstGeom prst="parallelogram">
            <a:avLst>
              <a:gd fmla="val 25000" name="adj"/>
            </a:avLst>
          </a:prstGeom>
          <a:noFill/>
          <a:ln cap="flat" cmpd="sng" w="9525">
            <a:solidFill>
              <a:schemeClr val="dk2"/>
            </a:solidFill>
            <a:prstDash val="solid"/>
            <a:round/>
            <a:headEnd len="sm" w="sm" type="none"/>
            <a:tailEnd len="sm" w="sm" type="none"/>
          </a:ln>
        </p:spPr>
      </p:sp>
      <p:sp>
        <p:nvSpPr>
          <p:cNvPr id="150" name="Google Shape;150;p21"/>
          <p:cNvSpPr/>
          <p:nvPr>
            <p:ph idx="8" type="pic"/>
          </p:nvPr>
        </p:nvSpPr>
        <p:spPr>
          <a:xfrm>
            <a:off x="4487511" y="2362325"/>
            <a:ext cx="3961200" cy="1071900"/>
          </a:xfrm>
          <a:prstGeom prst="parallelogram">
            <a:avLst>
              <a:gd fmla="val 25000" name="adj"/>
            </a:avLst>
          </a:prstGeom>
          <a:noFill/>
          <a:ln cap="flat" cmpd="sng" w="9525">
            <a:solidFill>
              <a:schemeClr val="dk2"/>
            </a:solidFill>
            <a:prstDash val="solid"/>
            <a:round/>
            <a:headEnd len="sm" w="sm" type="none"/>
            <a:tailEnd len="sm" w="sm" type="none"/>
          </a:ln>
        </p:spPr>
      </p:sp>
      <p:sp>
        <p:nvSpPr>
          <p:cNvPr id="151" name="Google Shape;151;p21"/>
          <p:cNvSpPr/>
          <p:nvPr>
            <p:ph idx="9" type="pic"/>
          </p:nvPr>
        </p:nvSpPr>
        <p:spPr>
          <a:xfrm>
            <a:off x="4487511" y="3536675"/>
            <a:ext cx="3961200" cy="1071900"/>
          </a:xfrm>
          <a:prstGeom prst="parallelogram">
            <a:avLst>
              <a:gd fmla="val 25000" name="adj"/>
            </a:avLst>
          </a:prstGeom>
          <a:noFill/>
          <a:ln cap="flat" cmpd="sng" w="9525">
            <a:solidFill>
              <a:schemeClr val="dk2"/>
            </a:solidFill>
            <a:prstDash val="solid"/>
            <a:round/>
            <a:headEnd len="sm" w="sm" type="none"/>
            <a:tailEnd len="sm" w="sm" type="none"/>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3">
    <p:spTree>
      <p:nvGrpSpPr>
        <p:cNvPr id="152" name="Shape 152"/>
        <p:cNvGrpSpPr/>
        <p:nvPr/>
      </p:nvGrpSpPr>
      <p:grpSpPr>
        <a:xfrm>
          <a:off x="0" y="0"/>
          <a:ext cx="0" cy="0"/>
          <a:chOff x="0" y="0"/>
          <a:chExt cx="0" cy="0"/>
        </a:xfrm>
      </p:grpSpPr>
      <p:sp>
        <p:nvSpPr>
          <p:cNvPr id="153" name="Google Shape;153;p22"/>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54" name="Google Shape;154;p22"/>
          <p:cNvSpPr txBox="1"/>
          <p:nvPr>
            <p:ph idx="1" type="subTitle"/>
          </p:nvPr>
        </p:nvSpPr>
        <p:spPr>
          <a:xfrm>
            <a:off x="1854297" y="1693175"/>
            <a:ext cx="2569500" cy="36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
        <p:nvSpPr>
          <p:cNvPr id="155" name="Google Shape;155;p22"/>
          <p:cNvSpPr txBox="1"/>
          <p:nvPr>
            <p:ph idx="2" type="subTitle"/>
          </p:nvPr>
        </p:nvSpPr>
        <p:spPr>
          <a:xfrm>
            <a:off x="1854297" y="2013876"/>
            <a:ext cx="2569500" cy="54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56" name="Google Shape;156;p22"/>
          <p:cNvSpPr txBox="1"/>
          <p:nvPr>
            <p:ph idx="3" type="subTitle"/>
          </p:nvPr>
        </p:nvSpPr>
        <p:spPr>
          <a:xfrm>
            <a:off x="5517156" y="1693175"/>
            <a:ext cx="2569500" cy="36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
        <p:nvSpPr>
          <p:cNvPr id="157" name="Google Shape;157;p22"/>
          <p:cNvSpPr txBox="1"/>
          <p:nvPr>
            <p:ph idx="4" type="subTitle"/>
          </p:nvPr>
        </p:nvSpPr>
        <p:spPr>
          <a:xfrm>
            <a:off x="5517156" y="2013876"/>
            <a:ext cx="2569500" cy="54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58" name="Google Shape;158;p22"/>
          <p:cNvSpPr txBox="1"/>
          <p:nvPr>
            <p:ph idx="5" type="subTitle"/>
          </p:nvPr>
        </p:nvSpPr>
        <p:spPr>
          <a:xfrm>
            <a:off x="1854297" y="3302248"/>
            <a:ext cx="2569500" cy="36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
        <p:nvSpPr>
          <p:cNvPr id="159" name="Google Shape;159;p22"/>
          <p:cNvSpPr txBox="1"/>
          <p:nvPr>
            <p:ph idx="6" type="subTitle"/>
          </p:nvPr>
        </p:nvSpPr>
        <p:spPr>
          <a:xfrm>
            <a:off x="1854297" y="3621774"/>
            <a:ext cx="2569500" cy="54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60" name="Google Shape;160;p22"/>
          <p:cNvSpPr txBox="1"/>
          <p:nvPr>
            <p:ph idx="7" type="subTitle"/>
          </p:nvPr>
        </p:nvSpPr>
        <p:spPr>
          <a:xfrm>
            <a:off x="5517156" y="3302248"/>
            <a:ext cx="2569500" cy="36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
        <p:nvSpPr>
          <p:cNvPr id="161" name="Google Shape;161;p22"/>
          <p:cNvSpPr txBox="1"/>
          <p:nvPr>
            <p:ph idx="8" type="subTitle"/>
          </p:nvPr>
        </p:nvSpPr>
        <p:spPr>
          <a:xfrm>
            <a:off x="5517156" y="3622949"/>
            <a:ext cx="2569500" cy="54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62" name="Google Shape;162;p22"/>
          <p:cNvSpPr/>
          <p:nvPr/>
        </p:nvSpPr>
        <p:spPr>
          <a:xfrm>
            <a:off x="-271602" y="3531000"/>
            <a:ext cx="946200" cy="16125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2"/>
          <p:cNvSpPr/>
          <p:nvPr/>
        </p:nvSpPr>
        <p:spPr>
          <a:xfrm>
            <a:off x="7174500" y="4608575"/>
            <a:ext cx="1682100" cy="747300"/>
          </a:xfrm>
          <a:prstGeom prst="parallelogram">
            <a:avLst>
              <a:gd fmla="val 2325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2"/>
          <p:cNvSpPr/>
          <p:nvPr/>
        </p:nvSpPr>
        <p:spPr>
          <a:xfrm>
            <a:off x="-550294" y="2333375"/>
            <a:ext cx="946200" cy="1612500"/>
          </a:xfrm>
          <a:prstGeom prst="parallelogram">
            <a:avLst>
              <a:gd fmla="val 25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5" name="Google Shape;165;p22"/>
          <p:cNvCxnSpPr/>
          <p:nvPr/>
        </p:nvCxnSpPr>
        <p:spPr>
          <a:xfrm flipH="1">
            <a:off x="8243975" y="1042525"/>
            <a:ext cx="1004100" cy="4219500"/>
          </a:xfrm>
          <a:prstGeom prst="straightConnector1">
            <a:avLst/>
          </a:prstGeom>
          <a:noFill/>
          <a:ln cap="flat" cmpd="sng" w="9525">
            <a:solidFill>
              <a:schemeClr val="dk2"/>
            </a:solidFill>
            <a:prstDash val="solid"/>
            <a:round/>
            <a:headEnd len="med" w="med" type="none"/>
            <a:tailEnd len="med" w="med" type="none"/>
          </a:ln>
        </p:spPr>
      </p:cxnSp>
      <p:cxnSp>
        <p:nvCxnSpPr>
          <p:cNvPr id="166" name="Google Shape;166;p22"/>
          <p:cNvCxnSpPr/>
          <p:nvPr/>
        </p:nvCxnSpPr>
        <p:spPr>
          <a:xfrm flipH="1">
            <a:off x="8501725" y="1197000"/>
            <a:ext cx="1004100" cy="4219500"/>
          </a:xfrm>
          <a:prstGeom prst="straightConnector1">
            <a:avLst/>
          </a:prstGeom>
          <a:noFill/>
          <a:ln cap="flat" cmpd="sng" w="9525">
            <a:solidFill>
              <a:schemeClr val="dk2"/>
            </a:solidFill>
            <a:prstDash val="solid"/>
            <a:round/>
            <a:headEnd len="med" w="med" type="none"/>
            <a:tailEnd len="med" w="med" type="none"/>
          </a:ln>
        </p:spPr>
      </p:cxnSp>
      <p:cxnSp>
        <p:nvCxnSpPr>
          <p:cNvPr id="167" name="Google Shape;167;p22"/>
          <p:cNvCxnSpPr/>
          <p:nvPr/>
        </p:nvCxnSpPr>
        <p:spPr>
          <a:xfrm flipH="1">
            <a:off x="8759475" y="1375350"/>
            <a:ext cx="1004100" cy="42195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8">
    <p:spTree>
      <p:nvGrpSpPr>
        <p:cNvPr id="168" name="Shape 168"/>
        <p:cNvGrpSpPr/>
        <p:nvPr/>
      </p:nvGrpSpPr>
      <p:grpSpPr>
        <a:xfrm>
          <a:off x="0" y="0"/>
          <a:ext cx="0" cy="0"/>
          <a:chOff x="0" y="0"/>
          <a:chExt cx="0" cy="0"/>
        </a:xfrm>
      </p:grpSpPr>
      <p:sp>
        <p:nvSpPr>
          <p:cNvPr id="169" name="Google Shape;169;p23"/>
          <p:cNvSpPr/>
          <p:nvPr/>
        </p:nvSpPr>
        <p:spPr>
          <a:xfrm>
            <a:off x="-475074" y="3528094"/>
            <a:ext cx="1188300" cy="16125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3"/>
          <p:cNvSpPr/>
          <p:nvPr/>
        </p:nvSpPr>
        <p:spPr>
          <a:xfrm>
            <a:off x="-542976" y="2652369"/>
            <a:ext cx="1146300" cy="1612500"/>
          </a:xfrm>
          <a:prstGeom prst="parallelogram">
            <a:avLst>
              <a:gd fmla="val 25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3"/>
          <p:cNvSpPr/>
          <p:nvPr/>
        </p:nvSpPr>
        <p:spPr>
          <a:xfrm rot="10800000">
            <a:off x="8430774" y="2894"/>
            <a:ext cx="1188300" cy="16125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3"/>
          <p:cNvSpPr/>
          <p:nvPr/>
        </p:nvSpPr>
        <p:spPr>
          <a:xfrm rot="10800000">
            <a:off x="8540676" y="878619"/>
            <a:ext cx="1146300" cy="1612500"/>
          </a:xfrm>
          <a:prstGeom prst="parallelogram">
            <a:avLst>
              <a:gd fmla="val 25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3"/>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74" name="Google Shape;174;p23"/>
          <p:cNvSpPr txBox="1"/>
          <p:nvPr>
            <p:ph idx="1" type="subTitle"/>
          </p:nvPr>
        </p:nvSpPr>
        <p:spPr>
          <a:xfrm>
            <a:off x="713213" y="1997908"/>
            <a:ext cx="22311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
        <p:nvSpPr>
          <p:cNvPr id="175" name="Google Shape;175;p23"/>
          <p:cNvSpPr txBox="1"/>
          <p:nvPr>
            <p:ph idx="2" type="subTitle"/>
          </p:nvPr>
        </p:nvSpPr>
        <p:spPr>
          <a:xfrm>
            <a:off x="713213" y="2242408"/>
            <a:ext cx="22311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6" name="Google Shape;176;p23"/>
          <p:cNvSpPr txBox="1"/>
          <p:nvPr>
            <p:ph idx="3" type="subTitle"/>
          </p:nvPr>
        </p:nvSpPr>
        <p:spPr>
          <a:xfrm>
            <a:off x="3456450" y="1993495"/>
            <a:ext cx="22311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
        <p:nvSpPr>
          <p:cNvPr id="177" name="Google Shape;177;p23"/>
          <p:cNvSpPr txBox="1"/>
          <p:nvPr>
            <p:ph idx="4" type="subTitle"/>
          </p:nvPr>
        </p:nvSpPr>
        <p:spPr>
          <a:xfrm>
            <a:off x="3456450" y="2237995"/>
            <a:ext cx="22311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8" name="Google Shape;178;p23"/>
          <p:cNvSpPr txBox="1"/>
          <p:nvPr>
            <p:ph idx="5" type="subTitle"/>
          </p:nvPr>
        </p:nvSpPr>
        <p:spPr>
          <a:xfrm>
            <a:off x="6199668" y="1997908"/>
            <a:ext cx="22311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
        <p:nvSpPr>
          <p:cNvPr id="179" name="Google Shape;179;p23"/>
          <p:cNvSpPr txBox="1"/>
          <p:nvPr>
            <p:ph idx="6" type="subTitle"/>
          </p:nvPr>
        </p:nvSpPr>
        <p:spPr>
          <a:xfrm>
            <a:off x="6199668" y="2242408"/>
            <a:ext cx="22311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0" name="Google Shape;180;p23"/>
          <p:cNvSpPr txBox="1"/>
          <p:nvPr>
            <p:ph idx="7" type="subTitle"/>
          </p:nvPr>
        </p:nvSpPr>
        <p:spPr>
          <a:xfrm>
            <a:off x="713213" y="3821561"/>
            <a:ext cx="22311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
        <p:nvSpPr>
          <p:cNvPr id="181" name="Google Shape;181;p23"/>
          <p:cNvSpPr txBox="1"/>
          <p:nvPr>
            <p:ph idx="8" type="subTitle"/>
          </p:nvPr>
        </p:nvSpPr>
        <p:spPr>
          <a:xfrm>
            <a:off x="713213" y="4066061"/>
            <a:ext cx="22311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2" name="Google Shape;182;p23"/>
          <p:cNvSpPr txBox="1"/>
          <p:nvPr>
            <p:ph idx="9" type="subTitle"/>
          </p:nvPr>
        </p:nvSpPr>
        <p:spPr>
          <a:xfrm>
            <a:off x="3456450" y="3823933"/>
            <a:ext cx="22311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
        <p:nvSpPr>
          <p:cNvPr id="183" name="Google Shape;183;p23"/>
          <p:cNvSpPr txBox="1"/>
          <p:nvPr>
            <p:ph idx="13" type="subTitle"/>
          </p:nvPr>
        </p:nvSpPr>
        <p:spPr>
          <a:xfrm>
            <a:off x="3456450" y="4068433"/>
            <a:ext cx="22311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4" name="Google Shape;184;p23"/>
          <p:cNvSpPr txBox="1"/>
          <p:nvPr>
            <p:ph idx="14" type="subTitle"/>
          </p:nvPr>
        </p:nvSpPr>
        <p:spPr>
          <a:xfrm>
            <a:off x="6199668" y="3821561"/>
            <a:ext cx="2231100" cy="36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
        <p:nvSpPr>
          <p:cNvPr id="185" name="Google Shape;185;p23"/>
          <p:cNvSpPr txBox="1"/>
          <p:nvPr>
            <p:ph idx="15" type="subTitle"/>
          </p:nvPr>
        </p:nvSpPr>
        <p:spPr>
          <a:xfrm>
            <a:off x="6199668" y="4066061"/>
            <a:ext cx="2231100" cy="54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22">
    <p:spTree>
      <p:nvGrpSpPr>
        <p:cNvPr id="186" name="Shape 186"/>
        <p:cNvGrpSpPr/>
        <p:nvPr/>
      </p:nvGrpSpPr>
      <p:grpSpPr>
        <a:xfrm>
          <a:off x="0" y="0"/>
          <a:ext cx="0" cy="0"/>
          <a:chOff x="0" y="0"/>
          <a:chExt cx="0" cy="0"/>
        </a:xfrm>
      </p:grpSpPr>
      <p:sp>
        <p:nvSpPr>
          <p:cNvPr id="187" name="Google Shape;187;p24"/>
          <p:cNvSpPr/>
          <p:nvPr/>
        </p:nvSpPr>
        <p:spPr>
          <a:xfrm>
            <a:off x="8069676" y="539500"/>
            <a:ext cx="2998500" cy="46041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4"/>
          <p:cNvSpPr/>
          <p:nvPr/>
        </p:nvSpPr>
        <p:spPr>
          <a:xfrm>
            <a:off x="-1072975" y="0"/>
            <a:ext cx="1786200" cy="27429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4"/>
          <p:cNvSpPr/>
          <p:nvPr/>
        </p:nvSpPr>
        <p:spPr>
          <a:xfrm>
            <a:off x="-920585" y="1437250"/>
            <a:ext cx="1633800" cy="25086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4"/>
          <p:cNvSpPr/>
          <p:nvPr/>
        </p:nvSpPr>
        <p:spPr>
          <a:xfrm>
            <a:off x="8793790" y="932250"/>
            <a:ext cx="1633800" cy="25086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4"/>
          <p:cNvSpPr/>
          <p:nvPr/>
        </p:nvSpPr>
        <p:spPr>
          <a:xfrm>
            <a:off x="7776340" y="2711100"/>
            <a:ext cx="1633800" cy="25086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4"/>
          <p:cNvSpPr txBox="1"/>
          <p:nvPr>
            <p:ph hasCustomPrompt="1" type="title"/>
          </p:nvPr>
        </p:nvSpPr>
        <p:spPr>
          <a:xfrm>
            <a:off x="4605232" y="1497091"/>
            <a:ext cx="1205400" cy="457200"/>
          </a:xfrm>
          <a:prstGeom prst="rect">
            <a:avLst/>
          </a:prstGeom>
          <a:noFill/>
          <a:ln>
            <a:noFill/>
          </a:ln>
        </p:spPr>
        <p:txBody>
          <a:bodyPr anchorCtr="0" anchor="ctr" bIns="91425" lIns="91425" spcFirstLastPara="1" rIns="91425" wrap="square" tIns="91425">
            <a:noAutofit/>
          </a:bodyPr>
          <a:lstStyle>
            <a:lvl1pPr lvl="0" rtl="0" algn="ctr">
              <a:lnSpc>
                <a:spcPct val="115000"/>
              </a:lnSpc>
              <a:spcBef>
                <a:spcPts val="0"/>
              </a:spcBef>
              <a:spcAft>
                <a:spcPts val="0"/>
              </a:spcAft>
              <a:buClr>
                <a:schemeClr val="dk1"/>
              </a:buClr>
              <a:buSzPts val="6200"/>
              <a:buNone/>
              <a:defRPr b="1" sz="3000">
                <a:solidFill>
                  <a:schemeClr val="dk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3" name="Google Shape;193;p24"/>
          <p:cNvSpPr txBox="1"/>
          <p:nvPr>
            <p:ph idx="1" type="subTitle"/>
          </p:nvPr>
        </p:nvSpPr>
        <p:spPr>
          <a:xfrm>
            <a:off x="5893661" y="1437241"/>
            <a:ext cx="2143200" cy="576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4" name="Google Shape;194;p24"/>
          <p:cNvSpPr txBox="1"/>
          <p:nvPr>
            <p:ph idx="2" type="title"/>
          </p:nvPr>
        </p:nvSpPr>
        <p:spPr>
          <a:xfrm>
            <a:off x="713225" y="402336"/>
            <a:ext cx="7717500" cy="6402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95" name="Google Shape;195;p24"/>
          <p:cNvSpPr txBox="1"/>
          <p:nvPr>
            <p:ph hasCustomPrompt="1" idx="3" type="title"/>
          </p:nvPr>
        </p:nvSpPr>
        <p:spPr>
          <a:xfrm>
            <a:off x="4605232" y="2787443"/>
            <a:ext cx="1205400" cy="457200"/>
          </a:xfrm>
          <a:prstGeom prst="rect">
            <a:avLst/>
          </a:prstGeom>
          <a:noFill/>
          <a:ln>
            <a:noFill/>
          </a:ln>
        </p:spPr>
        <p:txBody>
          <a:bodyPr anchorCtr="0" anchor="ctr" bIns="91425" lIns="91425" spcFirstLastPara="1" rIns="91425" wrap="square" tIns="91425">
            <a:noAutofit/>
          </a:bodyPr>
          <a:lstStyle>
            <a:lvl1pPr lvl="0" rtl="0" algn="ctr">
              <a:lnSpc>
                <a:spcPct val="115000"/>
              </a:lnSpc>
              <a:spcBef>
                <a:spcPts val="0"/>
              </a:spcBef>
              <a:spcAft>
                <a:spcPts val="0"/>
              </a:spcAft>
              <a:buClr>
                <a:schemeClr val="dk1"/>
              </a:buClr>
              <a:buSzPts val="6200"/>
              <a:buNone/>
              <a:defRPr b="1" sz="3000">
                <a:solidFill>
                  <a:schemeClr val="dk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6" name="Google Shape;196;p24"/>
          <p:cNvSpPr txBox="1"/>
          <p:nvPr>
            <p:ph idx="4" type="subTitle"/>
          </p:nvPr>
        </p:nvSpPr>
        <p:spPr>
          <a:xfrm>
            <a:off x="5893661" y="2672894"/>
            <a:ext cx="2143200" cy="576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7" name="Google Shape;197;p24"/>
          <p:cNvSpPr txBox="1"/>
          <p:nvPr>
            <p:ph hasCustomPrompt="1" idx="5" type="title"/>
          </p:nvPr>
        </p:nvSpPr>
        <p:spPr>
          <a:xfrm>
            <a:off x="4605232" y="3968397"/>
            <a:ext cx="1205400" cy="457200"/>
          </a:xfrm>
          <a:prstGeom prst="rect">
            <a:avLst/>
          </a:prstGeom>
          <a:noFill/>
          <a:ln>
            <a:noFill/>
          </a:ln>
        </p:spPr>
        <p:txBody>
          <a:bodyPr anchorCtr="0" anchor="ctr" bIns="91425" lIns="91425" spcFirstLastPara="1" rIns="91425" wrap="square" tIns="91425">
            <a:noAutofit/>
          </a:bodyPr>
          <a:lstStyle>
            <a:lvl1pPr lvl="0" rtl="0" algn="ctr">
              <a:lnSpc>
                <a:spcPct val="115000"/>
              </a:lnSpc>
              <a:spcBef>
                <a:spcPts val="0"/>
              </a:spcBef>
              <a:spcAft>
                <a:spcPts val="0"/>
              </a:spcAft>
              <a:buClr>
                <a:schemeClr val="dk1"/>
              </a:buClr>
              <a:buSzPts val="6200"/>
              <a:buNone/>
              <a:defRPr b="1" sz="3000">
                <a:solidFill>
                  <a:schemeClr val="dk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8" name="Google Shape;198;p24"/>
          <p:cNvSpPr txBox="1"/>
          <p:nvPr>
            <p:ph idx="6" type="subTitle"/>
          </p:nvPr>
        </p:nvSpPr>
        <p:spPr>
          <a:xfrm>
            <a:off x="5893661" y="3908547"/>
            <a:ext cx="2143200" cy="576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i="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9" name="Google Shape;199;p24"/>
          <p:cNvSpPr txBox="1"/>
          <p:nvPr>
            <p:ph idx="7" type="subTitle"/>
          </p:nvPr>
        </p:nvSpPr>
        <p:spPr>
          <a:xfrm>
            <a:off x="1107139" y="1483450"/>
            <a:ext cx="2410500" cy="48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i="1" sz="2100"/>
            </a:lvl2pPr>
            <a:lvl3pPr lvl="2" rtl="0" algn="ctr">
              <a:spcBef>
                <a:spcPts val="0"/>
              </a:spcBef>
              <a:spcAft>
                <a:spcPts val="0"/>
              </a:spcAft>
              <a:buSzPts val="2100"/>
              <a:buNone/>
              <a:defRPr i="1" sz="2100"/>
            </a:lvl3pPr>
            <a:lvl4pPr lvl="3" rtl="0" algn="ctr">
              <a:spcBef>
                <a:spcPts val="0"/>
              </a:spcBef>
              <a:spcAft>
                <a:spcPts val="0"/>
              </a:spcAft>
              <a:buSzPts val="2100"/>
              <a:buNone/>
              <a:defRPr i="1" sz="2100"/>
            </a:lvl4pPr>
            <a:lvl5pPr lvl="4" rtl="0" algn="ctr">
              <a:spcBef>
                <a:spcPts val="0"/>
              </a:spcBef>
              <a:spcAft>
                <a:spcPts val="0"/>
              </a:spcAft>
              <a:buSzPts val="2100"/>
              <a:buNone/>
              <a:defRPr i="1" sz="2100"/>
            </a:lvl5pPr>
            <a:lvl6pPr lvl="5" rtl="0" algn="ctr">
              <a:spcBef>
                <a:spcPts val="0"/>
              </a:spcBef>
              <a:spcAft>
                <a:spcPts val="0"/>
              </a:spcAft>
              <a:buSzPts val="2100"/>
              <a:buNone/>
              <a:defRPr i="1" sz="2100"/>
            </a:lvl6pPr>
            <a:lvl7pPr lvl="6" rtl="0" algn="ctr">
              <a:spcBef>
                <a:spcPts val="0"/>
              </a:spcBef>
              <a:spcAft>
                <a:spcPts val="0"/>
              </a:spcAft>
              <a:buSzPts val="2100"/>
              <a:buNone/>
              <a:defRPr i="1" sz="2100"/>
            </a:lvl7pPr>
            <a:lvl8pPr lvl="7" rtl="0" algn="ctr">
              <a:spcBef>
                <a:spcPts val="0"/>
              </a:spcBef>
              <a:spcAft>
                <a:spcPts val="0"/>
              </a:spcAft>
              <a:buSzPts val="2100"/>
              <a:buNone/>
              <a:defRPr i="1" sz="2100"/>
            </a:lvl8pPr>
            <a:lvl9pPr lvl="8" rtl="0" algn="ctr">
              <a:spcBef>
                <a:spcPts val="0"/>
              </a:spcBef>
              <a:spcAft>
                <a:spcPts val="0"/>
              </a:spcAft>
              <a:buSzPts val="2100"/>
              <a:buNone/>
              <a:defRPr i="1" sz="2100"/>
            </a:lvl9pPr>
          </a:lstStyle>
          <a:p/>
        </p:txBody>
      </p:sp>
      <p:sp>
        <p:nvSpPr>
          <p:cNvPr id="200" name="Google Shape;200;p24"/>
          <p:cNvSpPr txBox="1"/>
          <p:nvPr>
            <p:ph idx="8" type="subTitle"/>
          </p:nvPr>
        </p:nvSpPr>
        <p:spPr>
          <a:xfrm>
            <a:off x="1107139" y="2719100"/>
            <a:ext cx="2410500" cy="48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i="1" sz="2100"/>
            </a:lvl2pPr>
            <a:lvl3pPr lvl="2" rtl="0" algn="ctr">
              <a:spcBef>
                <a:spcPts val="0"/>
              </a:spcBef>
              <a:spcAft>
                <a:spcPts val="0"/>
              </a:spcAft>
              <a:buSzPts val="2100"/>
              <a:buNone/>
              <a:defRPr i="1" sz="2100"/>
            </a:lvl3pPr>
            <a:lvl4pPr lvl="3" rtl="0" algn="ctr">
              <a:spcBef>
                <a:spcPts val="0"/>
              </a:spcBef>
              <a:spcAft>
                <a:spcPts val="0"/>
              </a:spcAft>
              <a:buSzPts val="2100"/>
              <a:buNone/>
              <a:defRPr i="1" sz="2100"/>
            </a:lvl4pPr>
            <a:lvl5pPr lvl="4" rtl="0" algn="ctr">
              <a:spcBef>
                <a:spcPts val="0"/>
              </a:spcBef>
              <a:spcAft>
                <a:spcPts val="0"/>
              </a:spcAft>
              <a:buSzPts val="2100"/>
              <a:buNone/>
              <a:defRPr i="1" sz="2100"/>
            </a:lvl5pPr>
            <a:lvl6pPr lvl="5" rtl="0" algn="ctr">
              <a:spcBef>
                <a:spcPts val="0"/>
              </a:spcBef>
              <a:spcAft>
                <a:spcPts val="0"/>
              </a:spcAft>
              <a:buSzPts val="2100"/>
              <a:buNone/>
              <a:defRPr i="1" sz="2100"/>
            </a:lvl6pPr>
            <a:lvl7pPr lvl="6" rtl="0" algn="ctr">
              <a:spcBef>
                <a:spcPts val="0"/>
              </a:spcBef>
              <a:spcAft>
                <a:spcPts val="0"/>
              </a:spcAft>
              <a:buSzPts val="2100"/>
              <a:buNone/>
              <a:defRPr i="1" sz="2100"/>
            </a:lvl7pPr>
            <a:lvl8pPr lvl="7" rtl="0" algn="ctr">
              <a:spcBef>
                <a:spcPts val="0"/>
              </a:spcBef>
              <a:spcAft>
                <a:spcPts val="0"/>
              </a:spcAft>
              <a:buSzPts val="2100"/>
              <a:buNone/>
              <a:defRPr i="1" sz="2100"/>
            </a:lvl8pPr>
            <a:lvl9pPr lvl="8" rtl="0" algn="ctr">
              <a:spcBef>
                <a:spcPts val="0"/>
              </a:spcBef>
              <a:spcAft>
                <a:spcPts val="0"/>
              </a:spcAft>
              <a:buSzPts val="2100"/>
              <a:buNone/>
              <a:defRPr i="1" sz="2100"/>
            </a:lvl9pPr>
          </a:lstStyle>
          <a:p/>
        </p:txBody>
      </p:sp>
      <p:sp>
        <p:nvSpPr>
          <p:cNvPr id="201" name="Google Shape;201;p24"/>
          <p:cNvSpPr txBox="1"/>
          <p:nvPr>
            <p:ph idx="9" type="subTitle"/>
          </p:nvPr>
        </p:nvSpPr>
        <p:spPr>
          <a:xfrm>
            <a:off x="1107139" y="3954751"/>
            <a:ext cx="2410500" cy="48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100"/>
              <a:buNone/>
              <a:defRPr i="1" sz="2100"/>
            </a:lvl2pPr>
            <a:lvl3pPr lvl="2" rtl="0" algn="ctr">
              <a:spcBef>
                <a:spcPts val="0"/>
              </a:spcBef>
              <a:spcAft>
                <a:spcPts val="0"/>
              </a:spcAft>
              <a:buSzPts val="2100"/>
              <a:buNone/>
              <a:defRPr i="1" sz="2100"/>
            </a:lvl3pPr>
            <a:lvl4pPr lvl="3" rtl="0" algn="ctr">
              <a:spcBef>
                <a:spcPts val="0"/>
              </a:spcBef>
              <a:spcAft>
                <a:spcPts val="0"/>
              </a:spcAft>
              <a:buSzPts val="2100"/>
              <a:buNone/>
              <a:defRPr i="1" sz="2100"/>
            </a:lvl4pPr>
            <a:lvl5pPr lvl="4" rtl="0" algn="ctr">
              <a:spcBef>
                <a:spcPts val="0"/>
              </a:spcBef>
              <a:spcAft>
                <a:spcPts val="0"/>
              </a:spcAft>
              <a:buSzPts val="2100"/>
              <a:buNone/>
              <a:defRPr i="1" sz="2100"/>
            </a:lvl5pPr>
            <a:lvl6pPr lvl="5" rtl="0" algn="ctr">
              <a:spcBef>
                <a:spcPts val="0"/>
              </a:spcBef>
              <a:spcAft>
                <a:spcPts val="0"/>
              </a:spcAft>
              <a:buSzPts val="2100"/>
              <a:buNone/>
              <a:defRPr i="1" sz="2100"/>
            </a:lvl6pPr>
            <a:lvl7pPr lvl="6" rtl="0" algn="ctr">
              <a:spcBef>
                <a:spcPts val="0"/>
              </a:spcBef>
              <a:spcAft>
                <a:spcPts val="0"/>
              </a:spcAft>
              <a:buSzPts val="2100"/>
              <a:buNone/>
              <a:defRPr i="1" sz="2100"/>
            </a:lvl7pPr>
            <a:lvl8pPr lvl="7" rtl="0" algn="ctr">
              <a:spcBef>
                <a:spcPts val="0"/>
              </a:spcBef>
              <a:spcAft>
                <a:spcPts val="0"/>
              </a:spcAft>
              <a:buSzPts val="2100"/>
              <a:buNone/>
              <a:defRPr i="1" sz="2100"/>
            </a:lvl8pPr>
            <a:lvl9pPr lvl="8" rtl="0" algn="ctr">
              <a:spcBef>
                <a:spcPts val="0"/>
              </a:spcBef>
              <a:spcAft>
                <a:spcPts val="0"/>
              </a:spcAft>
              <a:buSzPts val="2100"/>
              <a:buNone/>
              <a:defRPr i="1" sz="21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0_1">
    <p:spTree>
      <p:nvGrpSpPr>
        <p:cNvPr id="202" name="Shape 202"/>
        <p:cNvGrpSpPr/>
        <p:nvPr/>
      </p:nvGrpSpPr>
      <p:grpSpPr>
        <a:xfrm>
          <a:off x="0" y="0"/>
          <a:ext cx="0" cy="0"/>
          <a:chOff x="0" y="0"/>
          <a:chExt cx="0" cy="0"/>
        </a:xfrm>
      </p:grpSpPr>
      <p:sp>
        <p:nvSpPr>
          <p:cNvPr id="203" name="Google Shape;203;p25"/>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3500"/>
              <a:buNone/>
              <a:defRPr/>
            </a:lvl1pPr>
            <a:lvl2pPr lvl="1" rtl="0">
              <a:lnSpc>
                <a:spcPct val="100000"/>
              </a:lnSpc>
              <a:spcBef>
                <a:spcPts val="0"/>
              </a:spcBef>
              <a:spcAft>
                <a:spcPts val="0"/>
              </a:spcAft>
              <a:buClr>
                <a:schemeClr val="lt2"/>
              </a:buClr>
              <a:buSzPts val="2800"/>
              <a:buNone/>
              <a:defRPr>
                <a:solidFill>
                  <a:schemeClr val="lt2"/>
                </a:solidFill>
              </a:defRPr>
            </a:lvl2pPr>
            <a:lvl3pPr lvl="2" rtl="0">
              <a:lnSpc>
                <a:spcPct val="100000"/>
              </a:lnSpc>
              <a:spcBef>
                <a:spcPts val="0"/>
              </a:spcBef>
              <a:spcAft>
                <a:spcPts val="0"/>
              </a:spcAft>
              <a:buClr>
                <a:schemeClr val="lt2"/>
              </a:buClr>
              <a:buSzPts val="2800"/>
              <a:buNone/>
              <a:defRPr>
                <a:solidFill>
                  <a:schemeClr val="lt2"/>
                </a:solidFill>
              </a:defRPr>
            </a:lvl3pPr>
            <a:lvl4pPr lvl="3" rtl="0">
              <a:lnSpc>
                <a:spcPct val="100000"/>
              </a:lnSpc>
              <a:spcBef>
                <a:spcPts val="0"/>
              </a:spcBef>
              <a:spcAft>
                <a:spcPts val="0"/>
              </a:spcAft>
              <a:buClr>
                <a:schemeClr val="lt2"/>
              </a:buClr>
              <a:buSzPts val="2800"/>
              <a:buNone/>
              <a:defRPr>
                <a:solidFill>
                  <a:schemeClr val="lt2"/>
                </a:solidFill>
              </a:defRPr>
            </a:lvl4pPr>
            <a:lvl5pPr lvl="4" rtl="0">
              <a:lnSpc>
                <a:spcPct val="100000"/>
              </a:lnSpc>
              <a:spcBef>
                <a:spcPts val="0"/>
              </a:spcBef>
              <a:spcAft>
                <a:spcPts val="0"/>
              </a:spcAft>
              <a:buClr>
                <a:schemeClr val="lt2"/>
              </a:buClr>
              <a:buSzPts val="2800"/>
              <a:buNone/>
              <a:defRPr>
                <a:solidFill>
                  <a:schemeClr val="lt2"/>
                </a:solidFill>
              </a:defRPr>
            </a:lvl5pPr>
            <a:lvl6pPr lvl="5" rtl="0">
              <a:lnSpc>
                <a:spcPct val="100000"/>
              </a:lnSpc>
              <a:spcBef>
                <a:spcPts val="0"/>
              </a:spcBef>
              <a:spcAft>
                <a:spcPts val="0"/>
              </a:spcAft>
              <a:buClr>
                <a:schemeClr val="lt2"/>
              </a:buClr>
              <a:buSzPts val="2800"/>
              <a:buNone/>
              <a:defRPr>
                <a:solidFill>
                  <a:schemeClr val="lt2"/>
                </a:solidFill>
              </a:defRPr>
            </a:lvl6pPr>
            <a:lvl7pPr lvl="6" rtl="0">
              <a:lnSpc>
                <a:spcPct val="100000"/>
              </a:lnSpc>
              <a:spcBef>
                <a:spcPts val="0"/>
              </a:spcBef>
              <a:spcAft>
                <a:spcPts val="0"/>
              </a:spcAft>
              <a:buClr>
                <a:schemeClr val="lt2"/>
              </a:buClr>
              <a:buSzPts val="2800"/>
              <a:buNone/>
              <a:defRPr>
                <a:solidFill>
                  <a:schemeClr val="lt2"/>
                </a:solidFill>
              </a:defRPr>
            </a:lvl7pPr>
            <a:lvl8pPr lvl="7" rtl="0">
              <a:lnSpc>
                <a:spcPct val="100000"/>
              </a:lnSpc>
              <a:spcBef>
                <a:spcPts val="0"/>
              </a:spcBef>
              <a:spcAft>
                <a:spcPts val="0"/>
              </a:spcAft>
              <a:buClr>
                <a:schemeClr val="lt2"/>
              </a:buClr>
              <a:buSzPts val="2800"/>
              <a:buNone/>
              <a:defRPr>
                <a:solidFill>
                  <a:schemeClr val="lt2"/>
                </a:solidFill>
              </a:defRPr>
            </a:lvl8pPr>
            <a:lvl9pPr lvl="8" rtl="0">
              <a:lnSpc>
                <a:spcPct val="100000"/>
              </a:lnSpc>
              <a:spcBef>
                <a:spcPts val="0"/>
              </a:spcBef>
              <a:spcAft>
                <a:spcPts val="0"/>
              </a:spcAft>
              <a:buClr>
                <a:schemeClr val="lt2"/>
              </a:buClr>
              <a:buSzPts val="2800"/>
              <a:buNone/>
              <a:defRPr>
                <a:solidFill>
                  <a:schemeClr val="lt2"/>
                </a:solidFill>
              </a:defRPr>
            </a:lvl9pPr>
          </a:lstStyle>
          <a:p/>
        </p:txBody>
      </p:sp>
      <p:sp>
        <p:nvSpPr>
          <p:cNvPr id="204" name="Google Shape;204;p25"/>
          <p:cNvSpPr txBox="1"/>
          <p:nvPr>
            <p:ph idx="1" type="body"/>
          </p:nvPr>
        </p:nvSpPr>
        <p:spPr>
          <a:xfrm>
            <a:off x="729175" y="1496850"/>
            <a:ext cx="3567900" cy="3111600"/>
          </a:xfrm>
          <a:prstGeom prst="rect">
            <a:avLst/>
          </a:prstGeom>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i="0" sz="1400"/>
            </a:lvl1pPr>
            <a:lvl2pPr indent="-304800" lvl="1" marL="914400" rtl="0">
              <a:lnSpc>
                <a:spcPct val="100000"/>
              </a:lnSpc>
              <a:spcBef>
                <a:spcPts val="1000"/>
              </a:spcBef>
              <a:spcAft>
                <a:spcPts val="0"/>
              </a:spcAft>
              <a:buSzPts val="1200"/>
              <a:buChar char="○"/>
              <a:defRPr sz="1200"/>
            </a:lvl2pPr>
            <a:lvl3pPr indent="-304800" lvl="2" marL="1371600" rtl="0">
              <a:lnSpc>
                <a:spcPct val="100000"/>
              </a:lnSpc>
              <a:spcBef>
                <a:spcPts val="0"/>
              </a:spcBef>
              <a:spcAft>
                <a:spcPts val="0"/>
              </a:spcAft>
              <a:buSzPts val="1200"/>
              <a:buChar char="■"/>
              <a:defRPr sz="1200"/>
            </a:lvl3pPr>
            <a:lvl4pPr indent="-304800" lvl="3" marL="1828800" rtl="0">
              <a:lnSpc>
                <a:spcPct val="100000"/>
              </a:lnSpc>
              <a:spcBef>
                <a:spcPts val="0"/>
              </a:spcBef>
              <a:spcAft>
                <a:spcPts val="0"/>
              </a:spcAft>
              <a:buSzPts val="1200"/>
              <a:buChar char="●"/>
              <a:defRPr sz="1200"/>
            </a:lvl4pPr>
            <a:lvl5pPr indent="-304800" lvl="4" marL="2286000" rtl="0">
              <a:lnSpc>
                <a:spcPct val="100000"/>
              </a:lnSpc>
              <a:spcBef>
                <a:spcPts val="0"/>
              </a:spcBef>
              <a:spcAft>
                <a:spcPts val="0"/>
              </a:spcAft>
              <a:buSzPts val="1200"/>
              <a:buChar char="○"/>
              <a:defRPr sz="1200"/>
            </a:lvl5pPr>
            <a:lvl6pPr indent="-304800" lvl="5" marL="2743200" rtl="0">
              <a:lnSpc>
                <a:spcPct val="100000"/>
              </a:lnSpc>
              <a:spcBef>
                <a:spcPts val="0"/>
              </a:spcBef>
              <a:spcAft>
                <a:spcPts val="0"/>
              </a:spcAft>
              <a:buSzPts val="1200"/>
              <a:buChar char="■"/>
              <a:defRPr sz="1200"/>
            </a:lvl6pPr>
            <a:lvl7pPr indent="-304800" lvl="6" marL="3200400" rtl="0">
              <a:lnSpc>
                <a:spcPct val="100000"/>
              </a:lnSpc>
              <a:spcBef>
                <a:spcPts val="0"/>
              </a:spcBef>
              <a:spcAft>
                <a:spcPts val="0"/>
              </a:spcAft>
              <a:buSzPts val="1200"/>
              <a:buChar char="●"/>
              <a:defRPr sz="1200"/>
            </a:lvl7pPr>
            <a:lvl8pPr indent="-304800" lvl="7" marL="3657600" rtl="0">
              <a:lnSpc>
                <a:spcPct val="100000"/>
              </a:lnSpc>
              <a:spcBef>
                <a:spcPts val="0"/>
              </a:spcBef>
              <a:spcAft>
                <a:spcPts val="0"/>
              </a:spcAft>
              <a:buSzPts val="1200"/>
              <a:buChar char="○"/>
              <a:defRPr sz="1200"/>
            </a:lvl8pPr>
            <a:lvl9pPr indent="-304800" lvl="8" marL="4114800" rtl="0">
              <a:lnSpc>
                <a:spcPct val="100000"/>
              </a:lnSpc>
              <a:spcBef>
                <a:spcPts val="0"/>
              </a:spcBef>
              <a:spcAft>
                <a:spcPts val="0"/>
              </a:spcAft>
              <a:buSzPts val="1200"/>
              <a:buChar char="■"/>
              <a:defRPr sz="1200"/>
            </a:lvl9pPr>
          </a:lstStyle>
          <a:p/>
        </p:txBody>
      </p:sp>
      <p:sp>
        <p:nvSpPr>
          <p:cNvPr id="205" name="Google Shape;205;p25"/>
          <p:cNvSpPr txBox="1"/>
          <p:nvPr>
            <p:ph idx="2" type="subTitle"/>
          </p:nvPr>
        </p:nvSpPr>
        <p:spPr>
          <a:xfrm>
            <a:off x="729175" y="1067927"/>
            <a:ext cx="7701600" cy="3903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25"/>
          <p:cNvSpPr txBox="1"/>
          <p:nvPr>
            <p:ph idx="3" type="body"/>
          </p:nvPr>
        </p:nvSpPr>
        <p:spPr>
          <a:xfrm>
            <a:off x="4864625" y="1496850"/>
            <a:ext cx="3566100" cy="3111600"/>
          </a:xfrm>
          <a:prstGeom prst="rect">
            <a:avLst/>
          </a:prstGeom>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i="0" sz="1400"/>
            </a:lvl1pPr>
            <a:lvl2pPr indent="-304800" lvl="1" marL="914400" rtl="0">
              <a:lnSpc>
                <a:spcPct val="100000"/>
              </a:lnSpc>
              <a:spcBef>
                <a:spcPts val="0"/>
              </a:spcBef>
              <a:spcAft>
                <a:spcPts val="0"/>
              </a:spcAft>
              <a:buSzPts val="1200"/>
              <a:buChar char="○"/>
              <a:defRPr sz="1200"/>
            </a:lvl2pPr>
            <a:lvl3pPr indent="-304800" lvl="2" marL="1371600" rtl="0">
              <a:lnSpc>
                <a:spcPct val="100000"/>
              </a:lnSpc>
              <a:spcBef>
                <a:spcPts val="0"/>
              </a:spcBef>
              <a:spcAft>
                <a:spcPts val="0"/>
              </a:spcAft>
              <a:buSzPts val="1200"/>
              <a:buChar char="■"/>
              <a:defRPr sz="1200"/>
            </a:lvl3pPr>
            <a:lvl4pPr indent="-304800" lvl="3" marL="1828800" rtl="0">
              <a:lnSpc>
                <a:spcPct val="100000"/>
              </a:lnSpc>
              <a:spcBef>
                <a:spcPts val="0"/>
              </a:spcBef>
              <a:spcAft>
                <a:spcPts val="0"/>
              </a:spcAft>
              <a:buSzPts val="1200"/>
              <a:buChar char="●"/>
              <a:defRPr sz="1200"/>
            </a:lvl4pPr>
            <a:lvl5pPr indent="-304800" lvl="4" marL="2286000" rtl="0">
              <a:lnSpc>
                <a:spcPct val="100000"/>
              </a:lnSpc>
              <a:spcBef>
                <a:spcPts val="0"/>
              </a:spcBef>
              <a:spcAft>
                <a:spcPts val="0"/>
              </a:spcAft>
              <a:buSzPts val="1200"/>
              <a:buChar char="○"/>
              <a:defRPr sz="1200"/>
            </a:lvl5pPr>
            <a:lvl6pPr indent="-304800" lvl="5" marL="2743200" rtl="0">
              <a:lnSpc>
                <a:spcPct val="100000"/>
              </a:lnSpc>
              <a:spcBef>
                <a:spcPts val="0"/>
              </a:spcBef>
              <a:spcAft>
                <a:spcPts val="0"/>
              </a:spcAft>
              <a:buSzPts val="1200"/>
              <a:buChar char="■"/>
              <a:defRPr sz="1200"/>
            </a:lvl6pPr>
            <a:lvl7pPr indent="-304800" lvl="6" marL="3200400" rtl="0">
              <a:lnSpc>
                <a:spcPct val="100000"/>
              </a:lnSpc>
              <a:spcBef>
                <a:spcPts val="0"/>
              </a:spcBef>
              <a:spcAft>
                <a:spcPts val="0"/>
              </a:spcAft>
              <a:buSzPts val="1200"/>
              <a:buChar char="●"/>
              <a:defRPr sz="1200"/>
            </a:lvl7pPr>
            <a:lvl8pPr indent="-304800" lvl="7" marL="3657600" rtl="0">
              <a:lnSpc>
                <a:spcPct val="100000"/>
              </a:lnSpc>
              <a:spcBef>
                <a:spcPts val="0"/>
              </a:spcBef>
              <a:spcAft>
                <a:spcPts val="0"/>
              </a:spcAft>
              <a:buSzPts val="1200"/>
              <a:buChar char="○"/>
              <a:defRPr sz="1200"/>
            </a:lvl8pPr>
            <a:lvl9pPr indent="-304800" lvl="8" marL="4114800" rtl="0">
              <a:lnSpc>
                <a:spcPct val="100000"/>
              </a:lnSpc>
              <a:spcBef>
                <a:spcPts val="0"/>
              </a:spcBef>
              <a:spcAft>
                <a:spcPts val="0"/>
              </a:spcAft>
              <a:buSzPts val="1200"/>
              <a:buChar char="■"/>
              <a:defRPr sz="1200"/>
            </a:lvl9pPr>
          </a:lstStyle>
          <a:p/>
        </p:txBody>
      </p:sp>
      <p:sp>
        <p:nvSpPr>
          <p:cNvPr id="207" name="Google Shape;207;p25"/>
          <p:cNvSpPr/>
          <p:nvPr/>
        </p:nvSpPr>
        <p:spPr>
          <a:xfrm>
            <a:off x="7645825" y="3452450"/>
            <a:ext cx="1498175" cy="1691050"/>
          </a:xfrm>
          <a:prstGeom prst="flowChartManualInpu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5"/>
          <p:cNvSpPr/>
          <p:nvPr/>
        </p:nvSpPr>
        <p:spPr>
          <a:xfrm>
            <a:off x="6932600" y="4101175"/>
            <a:ext cx="1498175" cy="1691050"/>
          </a:xfrm>
          <a:prstGeom prst="flowChartManualInpu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0_1_1">
    <p:spTree>
      <p:nvGrpSpPr>
        <p:cNvPr id="209" name="Shape 209"/>
        <p:cNvGrpSpPr/>
        <p:nvPr/>
      </p:nvGrpSpPr>
      <p:grpSpPr>
        <a:xfrm>
          <a:off x="0" y="0"/>
          <a:ext cx="0" cy="0"/>
          <a:chOff x="0" y="0"/>
          <a:chExt cx="0" cy="0"/>
        </a:xfrm>
      </p:grpSpPr>
      <p:sp>
        <p:nvSpPr>
          <p:cNvPr id="210" name="Google Shape;210;p26"/>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3500"/>
              <a:buNone/>
              <a:defRPr/>
            </a:lvl1pPr>
            <a:lvl2pPr lvl="1" rtl="0">
              <a:lnSpc>
                <a:spcPct val="100000"/>
              </a:lnSpc>
              <a:spcBef>
                <a:spcPts val="0"/>
              </a:spcBef>
              <a:spcAft>
                <a:spcPts val="0"/>
              </a:spcAft>
              <a:buClr>
                <a:schemeClr val="lt2"/>
              </a:buClr>
              <a:buSzPts val="2800"/>
              <a:buNone/>
              <a:defRPr>
                <a:solidFill>
                  <a:schemeClr val="lt2"/>
                </a:solidFill>
              </a:defRPr>
            </a:lvl2pPr>
            <a:lvl3pPr lvl="2" rtl="0">
              <a:lnSpc>
                <a:spcPct val="100000"/>
              </a:lnSpc>
              <a:spcBef>
                <a:spcPts val="0"/>
              </a:spcBef>
              <a:spcAft>
                <a:spcPts val="0"/>
              </a:spcAft>
              <a:buClr>
                <a:schemeClr val="lt2"/>
              </a:buClr>
              <a:buSzPts val="2800"/>
              <a:buNone/>
              <a:defRPr>
                <a:solidFill>
                  <a:schemeClr val="lt2"/>
                </a:solidFill>
              </a:defRPr>
            </a:lvl3pPr>
            <a:lvl4pPr lvl="3" rtl="0">
              <a:lnSpc>
                <a:spcPct val="100000"/>
              </a:lnSpc>
              <a:spcBef>
                <a:spcPts val="0"/>
              </a:spcBef>
              <a:spcAft>
                <a:spcPts val="0"/>
              </a:spcAft>
              <a:buClr>
                <a:schemeClr val="lt2"/>
              </a:buClr>
              <a:buSzPts val="2800"/>
              <a:buNone/>
              <a:defRPr>
                <a:solidFill>
                  <a:schemeClr val="lt2"/>
                </a:solidFill>
              </a:defRPr>
            </a:lvl4pPr>
            <a:lvl5pPr lvl="4" rtl="0">
              <a:lnSpc>
                <a:spcPct val="100000"/>
              </a:lnSpc>
              <a:spcBef>
                <a:spcPts val="0"/>
              </a:spcBef>
              <a:spcAft>
                <a:spcPts val="0"/>
              </a:spcAft>
              <a:buClr>
                <a:schemeClr val="lt2"/>
              </a:buClr>
              <a:buSzPts val="2800"/>
              <a:buNone/>
              <a:defRPr>
                <a:solidFill>
                  <a:schemeClr val="lt2"/>
                </a:solidFill>
              </a:defRPr>
            </a:lvl5pPr>
            <a:lvl6pPr lvl="5" rtl="0">
              <a:lnSpc>
                <a:spcPct val="100000"/>
              </a:lnSpc>
              <a:spcBef>
                <a:spcPts val="0"/>
              </a:spcBef>
              <a:spcAft>
                <a:spcPts val="0"/>
              </a:spcAft>
              <a:buClr>
                <a:schemeClr val="lt2"/>
              </a:buClr>
              <a:buSzPts val="2800"/>
              <a:buNone/>
              <a:defRPr>
                <a:solidFill>
                  <a:schemeClr val="lt2"/>
                </a:solidFill>
              </a:defRPr>
            </a:lvl6pPr>
            <a:lvl7pPr lvl="6" rtl="0">
              <a:lnSpc>
                <a:spcPct val="100000"/>
              </a:lnSpc>
              <a:spcBef>
                <a:spcPts val="0"/>
              </a:spcBef>
              <a:spcAft>
                <a:spcPts val="0"/>
              </a:spcAft>
              <a:buClr>
                <a:schemeClr val="lt2"/>
              </a:buClr>
              <a:buSzPts val="2800"/>
              <a:buNone/>
              <a:defRPr>
                <a:solidFill>
                  <a:schemeClr val="lt2"/>
                </a:solidFill>
              </a:defRPr>
            </a:lvl7pPr>
            <a:lvl8pPr lvl="7" rtl="0">
              <a:lnSpc>
                <a:spcPct val="100000"/>
              </a:lnSpc>
              <a:spcBef>
                <a:spcPts val="0"/>
              </a:spcBef>
              <a:spcAft>
                <a:spcPts val="0"/>
              </a:spcAft>
              <a:buClr>
                <a:schemeClr val="lt2"/>
              </a:buClr>
              <a:buSzPts val="2800"/>
              <a:buNone/>
              <a:defRPr>
                <a:solidFill>
                  <a:schemeClr val="lt2"/>
                </a:solidFill>
              </a:defRPr>
            </a:lvl8pPr>
            <a:lvl9pPr lvl="8" rtl="0">
              <a:lnSpc>
                <a:spcPct val="100000"/>
              </a:lnSpc>
              <a:spcBef>
                <a:spcPts val="0"/>
              </a:spcBef>
              <a:spcAft>
                <a:spcPts val="0"/>
              </a:spcAft>
              <a:buClr>
                <a:schemeClr val="lt2"/>
              </a:buClr>
              <a:buSzPts val="2800"/>
              <a:buNone/>
              <a:defRPr>
                <a:solidFill>
                  <a:schemeClr val="lt2"/>
                </a:solidFill>
              </a:defRPr>
            </a:lvl9pPr>
          </a:lstStyle>
          <a:p/>
        </p:txBody>
      </p:sp>
      <p:sp>
        <p:nvSpPr>
          <p:cNvPr id="211" name="Google Shape;211;p26"/>
          <p:cNvSpPr txBox="1"/>
          <p:nvPr>
            <p:ph idx="1" type="body"/>
          </p:nvPr>
        </p:nvSpPr>
        <p:spPr>
          <a:xfrm>
            <a:off x="713225" y="1666325"/>
            <a:ext cx="5511600" cy="2942400"/>
          </a:xfrm>
          <a:prstGeom prst="rect">
            <a:avLst/>
          </a:prstGeom>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i="0" sz="1400"/>
            </a:lvl1pPr>
            <a:lvl2pPr indent="-304800" lvl="1" marL="914400" rtl="0">
              <a:lnSpc>
                <a:spcPct val="100000"/>
              </a:lnSpc>
              <a:spcBef>
                <a:spcPts val="0"/>
              </a:spcBef>
              <a:spcAft>
                <a:spcPts val="0"/>
              </a:spcAft>
              <a:buSzPts val="1200"/>
              <a:buChar char="○"/>
              <a:defRPr sz="1200"/>
            </a:lvl2pPr>
            <a:lvl3pPr indent="-304800" lvl="2" marL="1371600" rtl="0">
              <a:lnSpc>
                <a:spcPct val="100000"/>
              </a:lnSpc>
              <a:spcBef>
                <a:spcPts val="0"/>
              </a:spcBef>
              <a:spcAft>
                <a:spcPts val="0"/>
              </a:spcAft>
              <a:buSzPts val="1200"/>
              <a:buChar char="■"/>
              <a:defRPr sz="1200"/>
            </a:lvl3pPr>
            <a:lvl4pPr indent="-304800" lvl="3" marL="1828800" rtl="0">
              <a:lnSpc>
                <a:spcPct val="100000"/>
              </a:lnSpc>
              <a:spcBef>
                <a:spcPts val="0"/>
              </a:spcBef>
              <a:spcAft>
                <a:spcPts val="0"/>
              </a:spcAft>
              <a:buSzPts val="1200"/>
              <a:buChar char="●"/>
              <a:defRPr sz="1200"/>
            </a:lvl4pPr>
            <a:lvl5pPr indent="-304800" lvl="4" marL="2286000" rtl="0">
              <a:lnSpc>
                <a:spcPct val="100000"/>
              </a:lnSpc>
              <a:spcBef>
                <a:spcPts val="0"/>
              </a:spcBef>
              <a:spcAft>
                <a:spcPts val="0"/>
              </a:spcAft>
              <a:buSzPts val="1200"/>
              <a:buChar char="○"/>
              <a:defRPr sz="1200"/>
            </a:lvl5pPr>
            <a:lvl6pPr indent="-304800" lvl="5" marL="2743200" rtl="0">
              <a:lnSpc>
                <a:spcPct val="100000"/>
              </a:lnSpc>
              <a:spcBef>
                <a:spcPts val="0"/>
              </a:spcBef>
              <a:spcAft>
                <a:spcPts val="0"/>
              </a:spcAft>
              <a:buSzPts val="1200"/>
              <a:buChar char="■"/>
              <a:defRPr sz="1200"/>
            </a:lvl6pPr>
            <a:lvl7pPr indent="-304800" lvl="6" marL="3200400" rtl="0">
              <a:lnSpc>
                <a:spcPct val="100000"/>
              </a:lnSpc>
              <a:spcBef>
                <a:spcPts val="0"/>
              </a:spcBef>
              <a:spcAft>
                <a:spcPts val="0"/>
              </a:spcAft>
              <a:buSzPts val="1200"/>
              <a:buChar char="●"/>
              <a:defRPr sz="1200"/>
            </a:lvl7pPr>
            <a:lvl8pPr indent="-304800" lvl="7" marL="3657600" rtl="0">
              <a:lnSpc>
                <a:spcPct val="100000"/>
              </a:lnSpc>
              <a:spcBef>
                <a:spcPts val="0"/>
              </a:spcBef>
              <a:spcAft>
                <a:spcPts val="0"/>
              </a:spcAft>
              <a:buSzPts val="1200"/>
              <a:buChar char="○"/>
              <a:defRPr sz="1200"/>
            </a:lvl8pPr>
            <a:lvl9pPr indent="-304800" lvl="8" marL="4114800" rtl="0">
              <a:lnSpc>
                <a:spcPct val="100000"/>
              </a:lnSpc>
              <a:spcBef>
                <a:spcPts val="0"/>
              </a:spcBef>
              <a:spcAft>
                <a:spcPts val="0"/>
              </a:spcAft>
              <a:buSzPts val="1200"/>
              <a:buChar char="■"/>
              <a:defRPr sz="1200"/>
            </a:lvl9pPr>
          </a:lstStyle>
          <a:p/>
        </p:txBody>
      </p:sp>
      <p:sp>
        <p:nvSpPr>
          <p:cNvPr id="212" name="Google Shape;212;p26"/>
          <p:cNvSpPr txBox="1"/>
          <p:nvPr>
            <p:ph idx="2" type="subTitle"/>
          </p:nvPr>
        </p:nvSpPr>
        <p:spPr>
          <a:xfrm>
            <a:off x="721175" y="1194925"/>
            <a:ext cx="7701600" cy="437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3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3" name="Google Shape;213;p26"/>
          <p:cNvSpPr/>
          <p:nvPr/>
        </p:nvSpPr>
        <p:spPr>
          <a:xfrm>
            <a:off x="5583800" y="2062300"/>
            <a:ext cx="2460900" cy="30738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6"/>
          <p:cNvSpPr/>
          <p:nvPr/>
        </p:nvSpPr>
        <p:spPr>
          <a:xfrm flipH="1">
            <a:off x="6191850" y="2062300"/>
            <a:ext cx="2460900" cy="30738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5" name="Google Shape;215;p26"/>
          <p:cNvCxnSpPr/>
          <p:nvPr/>
        </p:nvCxnSpPr>
        <p:spPr>
          <a:xfrm>
            <a:off x="8186450" y="2052475"/>
            <a:ext cx="641100" cy="3127800"/>
          </a:xfrm>
          <a:prstGeom prst="straightConnector1">
            <a:avLst/>
          </a:prstGeom>
          <a:noFill/>
          <a:ln cap="flat" cmpd="sng" w="9525">
            <a:solidFill>
              <a:schemeClr val="dk2"/>
            </a:solidFill>
            <a:prstDash val="solid"/>
            <a:round/>
            <a:headEnd len="med" w="med" type="none"/>
            <a:tailEnd len="med" w="med" type="none"/>
          </a:ln>
        </p:spPr>
      </p:cxnSp>
      <p:cxnSp>
        <p:nvCxnSpPr>
          <p:cNvPr id="216" name="Google Shape;216;p26"/>
          <p:cNvCxnSpPr/>
          <p:nvPr/>
        </p:nvCxnSpPr>
        <p:spPr>
          <a:xfrm>
            <a:off x="8348625" y="2035300"/>
            <a:ext cx="641100" cy="31278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0_1_1_1">
    <p:spTree>
      <p:nvGrpSpPr>
        <p:cNvPr id="217" name="Shape 217"/>
        <p:cNvGrpSpPr/>
        <p:nvPr/>
      </p:nvGrpSpPr>
      <p:grpSpPr>
        <a:xfrm>
          <a:off x="0" y="0"/>
          <a:ext cx="0" cy="0"/>
          <a:chOff x="0" y="0"/>
          <a:chExt cx="0" cy="0"/>
        </a:xfrm>
      </p:grpSpPr>
      <p:sp>
        <p:nvSpPr>
          <p:cNvPr id="218" name="Google Shape;218;p27"/>
          <p:cNvSpPr txBox="1"/>
          <p:nvPr>
            <p:ph type="title"/>
          </p:nvPr>
        </p:nvSpPr>
        <p:spPr>
          <a:xfrm>
            <a:off x="1989900" y="3464698"/>
            <a:ext cx="5164200" cy="541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3500"/>
              <a:buNone/>
              <a:defRPr/>
            </a:lvl1pPr>
            <a:lvl2pPr lvl="1" rtl="0">
              <a:lnSpc>
                <a:spcPct val="100000"/>
              </a:lnSpc>
              <a:spcBef>
                <a:spcPts val="0"/>
              </a:spcBef>
              <a:spcAft>
                <a:spcPts val="0"/>
              </a:spcAft>
              <a:buClr>
                <a:schemeClr val="lt2"/>
              </a:buClr>
              <a:buSzPts val="2800"/>
              <a:buNone/>
              <a:defRPr>
                <a:solidFill>
                  <a:schemeClr val="lt2"/>
                </a:solidFill>
              </a:defRPr>
            </a:lvl2pPr>
            <a:lvl3pPr lvl="2" rtl="0">
              <a:lnSpc>
                <a:spcPct val="100000"/>
              </a:lnSpc>
              <a:spcBef>
                <a:spcPts val="0"/>
              </a:spcBef>
              <a:spcAft>
                <a:spcPts val="0"/>
              </a:spcAft>
              <a:buClr>
                <a:schemeClr val="lt2"/>
              </a:buClr>
              <a:buSzPts val="2800"/>
              <a:buNone/>
              <a:defRPr>
                <a:solidFill>
                  <a:schemeClr val="lt2"/>
                </a:solidFill>
              </a:defRPr>
            </a:lvl3pPr>
            <a:lvl4pPr lvl="3" rtl="0">
              <a:lnSpc>
                <a:spcPct val="100000"/>
              </a:lnSpc>
              <a:spcBef>
                <a:spcPts val="0"/>
              </a:spcBef>
              <a:spcAft>
                <a:spcPts val="0"/>
              </a:spcAft>
              <a:buClr>
                <a:schemeClr val="lt2"/>
              </a:buClr>
              <a:buSzPts val="2800"/>
              <a:buNone/>
              <a:defRPr>
                <a:solidFill>
                  <a:schemeClr val="lt2"/>
                </a:solidFill>
              </a:defRPr>
            </a:lvl4pPr>
            <a:lvl5pPr lvl="4" rtl="0">
              <a:lnSpc>
                <a:spcPct val="100000"/>
              </a:lnSpc>
              <a:spcBef>
                <a:spcPts val="0"/>
              </a:spcBef>
              <a:spcAft>
                <a:spcPts val="0"/>
              </a:spcAft>
              <a:buClr>
                <a:schemeClr val="lt2"/>
              </a:buClr>
              <a:buSzPts val="2800"/>
              <a:buNone/>
              <a:defRPr>
                <a:solidFill>
                  <a:schemeClr val="lt2"/>
                </a:solidFill>
              </a:defRPr>
            </a:lvl5pPr>
            <a:lvl6pPr lvl="5" rtl="0">
              <a:lnSpc>
                <a:spcPct val="100000"/>
              </a:lnSpc>
              <a:spcBef>
                <a:spcPts val="0"/>
              </a:spcBef>
              <a:spcAft>
                <a:spcPts val="0"/>
              </a:spcAft>
              <a:buClr>
                <a:schemeClr val="lt2"/>
              </a:buClr>
              <a:buSzPts val="2800"/>
              <a:buNone/>
              <a:defRPr>
                <a:solidFill>
                  <a:schemeClr val="lt2"/>
                </a:solidFill>
              </a:defRPr>
            </a:lvl6pPr>
            <a:lvl7pPr lvl="6" rtl="0">
              <a:lnSpc>
                <a:spcPct val="100000"/>
              </a:lnSpc>
              <a:spcBef>
                <a:spcPts val="0"/>
              </a:spcBef>
              <a:spcAft>
                <a:spcPts val="0"/>
              </a:spcAft>
              <a:buClr>
                <a:schemeClr val="lt2"/>
              </a:buClr>
              <a:buSzPts val="2800"/>
              <a:buNone/>
              <a:defRPr>
                <a:solidFill>
                  <a:schemeClr val="lt2"/>
                </a:solidFill>
              </a:defRPr>
            </a:lvl7pPr>
            <a:lvl8pPr lvl="7" rtl="0">
              <a:lnSpc>
                <a:spcPct val="100000"/>
              </a:lnSpc>
              <a:spcBef>
                <a:spcPts val="0"/>
              </a:spcBef>
              <a:spcAft>
                <a:spcPts val="0"/>
              </a:spcAft>
              <a:buClr>
                <a:schemeClr val="lt2"/>
              </a:buClr>
              <a:buSzPts val="2800"/>
              <a:buNone/>
              <a:defRPr>
                <a:solidFill>
                  <a:schemeClr val="lt2"/>
                </a:solidFill>
              </a:defRPr>
            </a:lvl8pPr>
            <a:lvl9pPr lvl="8" rtl="0">
              <a:lnSpc>
                <a:spcPct val="100000"/>
              </a:lnSpc>
              <a:spcBef>
                <a:spcPts val="0"/>
              </a:spcBef>
              <a:spcAft>
                <a:spcPts val="0"/>
              </a:spcAft>
              <a:buClr>
                <a:schemeClr val="lt2"/>
              </a:buClr>
              <a:buSzPts val="2800"/>
              <a:buNone/>
              <a:defRPr>
                <a:solidFill>
                  <a:schemeClr val="lt2"/>
                </a:solidFill>
              </a:defRPr>
            </a:lvl9pPr>
          </a:lstStyle>
          <a:p/>
        </p:txBody>
      </p:sp>
      <p:sp>
        <p:nvSpPr>
          <p:cNvPr id="219" name="Google Shape;219;p27"/>
          <p:cNvSpPr txBox="1"/>
          <p:nvPr>
            <p:ph idx="1" type="subTitle"/>
          </p:nvPr>
        </p:nvSpPr>
        <p:spPr>
          <a:xfrm>
            <a:off x="1989900" y="4082692"/>
            <a:ext cx="5164200" cy="541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0_1_1_1_1">
    <p:spTree>
      <p:nvGrpSpPr>
        <p:cNvPr id="220" name="Shape 220"/>
        <p:cNvGrpSpPr/>
        <p:nvPr/>
      </p:nvGrpSpPr>
      <p:grpSpPr>
        <a:xfrm>
          <a:off x="0" y="0"/>
          <a:ext cx="0" cy="0"/>
          <a:chOff x="0" y="0"/>
          <a:chExt cx="0" cy="0"/>
        </a:xfrm>
      </p:grpSpPr>
      <p:sp>
        <p:nvSpPr>
          <p:cNvPr id="221" name="Google Shape;221;p28"/>
          <p:cNvSpPr/>
          <p:nvPr/>
        </p:nvSpPr>
        <p:spPr>
          <a:xfrm flipH="1">
            <a:off x="4644475" y="2039700"/>
            <a:ext cx="3176700" cy="31038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8"/>
          <p:cNvSpPr/>
          <p:nvPr/>
        </p:nvSpPr>
        <p:spPr>
          <a:xfrm flipH="1">
            <a:off x="5194850" y="1767337"/>
            <a:ext cx="3176700" cy="3395400"/>
          </a:xfrm>
          <a:prstGeom prst="parallelogram">
            <a:avLst>
              <a:gd fmla="val 25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8"/>
          <p:cNvSpPr txBox="1"/>
          <p:nvPr>
            <p:ph type="title"/>
          </p:nvPr>
        </p:nvSpPr>
        <p:spPr>
          <a:xfrm>
            <a:off x="713225" y="402317"/>
            <a:ext cx="7717500" cy="111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3500"/>
              <a:buNone/>
              <a:defRPr/>
            </a:lvl1pPr>
            <a:lvl2pPr lvl="1" rtl="0">
              <a:lnSpc>
                <a:spcPct val="100000"/>
              </a:lnSpc>
              <a:spcBef>
                <a:spcPts val="0"/>
              </a:spcBef>
              <a:spcAft>
                <a:spcPts val="0"/>
              </a:spcAft>
              <a:buClr>
                <a:schemeClr val="lt2"/>
              </a:buClr>
              <a:buSzPts val="2800"/>
              <a:buNone/>
              <a:defRPr>
                <a:solidFill>
                  <a:schemeClr val="lt2"/>
                </a:solidFill>
              </a:defRPr>
            </a:lvl2pPr>
            <a:lvl3pPr lvl="2" rtl="0">
              <a:lnSpc>
                <a:spcPct val="100000"/>
              </a:lnSpc>
              <a:spcBef>
                <a:spcPts val="0"/>
              </a:spcBef>
              <a:spcAft>
                <a:spcPts val="0"/>
              </a:spcAft>
              <a:buClr>
                <a:schemeClr val="lt2"/>
              </a:buClr>
              <a:buSzPts val="2800"/>
              <a:buNone/>
              <a:defRPr>
                <a:solidFill>
                  <a:schemeClr val="lt2"/>
                </a:solidFill>
              </a:defRPr>
            </a:lvl3pPr>
            <a:lvl4pPr lvl="3" rtl="0">
              <a:lnSpc>
                <a:spcPct val="100000"/>
              </a:lnSpc>
              <a:spcBef>
                <a:spcPts val="0"/>
              </a:spcBef>
              <a:spcAft>
                <a:spcPts val="0"/>
              </a:spcAft>
              <a:buClr>
                <a:schemeClr val="lt2"/>
              </a:buClr>
              <a:buSzPts val="2800"/>
              <a:buNone/>
              <a:defRPr>
                <a:solidFill>
                  <a:schemeClr val="lt2"/>
                </a:solidFill>
              </a:defRPr>
            </a:lvl4pPr>
            <a:lvl5pPr lvl="4" rtl="0">
              <a:lnSpc>
                <a:spcPct val="100000"/>
              </a:lnSpc>
              <a:spcBef>
                <a:spcPts val="0"/>
              </a:spcBef>
              <a:spcAft>
                <a:spcPts val="0"/>
              </a:spcAft>
              <a:buClr>
                <a:schemeClr val="lt2"/>
              </a:buClr>
              <a:buSzPts val="2800"/>
              <a:buNone/>
              <a:defRPr>
                <a:solidFill>
                  <a:schemeClr val="lt2"/>
                </a:solidFill>
              </a:defRPr>
            </a:lvl5pPr>
            <a:lvl6pPr lvl="5" rtl="0">
              <a:lnSpc>
                <a:spcPct val="100000"/>
              </a:lnSpc>
              <a:spcBef>
                <a:spcPts val="0"/>
              </a:spcBef>
              <a:spcAft>
                <a:spcPts val="0"/>
              </a:spcAft>
              <a:buClr>
                <a:schemeClr val="lt2"/>
              </a:buClr>
              <a:buSzPts val="2800"/>
              <a:buNone/>
              <a:defRPr>
                <a:solidFill>
                  <a:schemeClr val="lt2"/>
                </a:solidFill>
              </a:defRPr>
            </a:lvl6pPr>
            <a:lvl7pPr lvl="6" rtl="0">
              <a:lnSpc>
                <a:spcPct val="100000"/>
              </a:lnSpc>
              <a:spcBef>
                <a:spcPts val="0"/>
              </a:spcBef>
              <a:spcAft>
                <a:spcPts val="0"/>
              </a:spcAft>
              <a:buClr>
                <a:schemeClr val="lt2"/>
              </a:buClr>
              <a:buSzPts val="2800"/>
              <a:buNone/>
              <a:defRPr>
                <a:solidFill>
                  <a:schemeClr val="lt2"/>
                </a:solidFill>
              </a:defRPr>
            </a:lvl7pPr>
            <a:lvl8pPr lvl="7" rtl="0">
              <a:lnSpc>
                <a:spcPct val="100000"/>
              </a:lnSpc>
              <a:spcBef>
                <a:spcPts val="0"/>
              </a:spcBef>
              <a:spcAft>
                <a:spcPts val="0"/>
              </a:spcAft>
              <a:buClr>
                <a:schemeClr val="lt2"/>
              </a:buClr>
              <a:buSzPts val="2800"/>
              <a:buNone/>
              <a:defRPr>
                <a:solidFill>
                  <a:schemeClr val="lt2"/>
                </a:solidFill>
              </a:defRPr>
            </a:lvl8pPr>
            <a:lvl9pPr lvl="8" rtl="0">
              <a:lnSpc>
                <a:spcPct val="100000"/>
              </a:lnSpc>
              <a:spcBef>
                <a:spcPts val="0"/>
              </a:spcBef>
              <a:spcAft>
                <a:spcPts val="0"/>
              </a:spcAft>
              <a:buClr>
                <a:schemeClr val="lt2"/>
              </a:buClr>
              <a:buSzPts val="2800"/>
              <a:buNone/>
              <a:defRPr>
                <a:solidFill>
                  <a:schemeClr val="lt2"/>
                </a:solidFill>
              </a:defRPr>
            </a:lvl9pPr>
          </a:lstStyle>
          <a:p/>
        </p:txBody>
      </p:sp>
      <p:sp>
        <p:nvSpPr>
          <p:cNvPr id="224" name="Google Shape;224;p28"/>
          <p:cNvSpPr txBox="1"/>
          <p:nvPr>
            <p:ph idx="1" type="subTitle"/>
          </p:nvPr>
        </p:nvSpPr>
        <p:spPr>
          <a:xfrm>
            <a:off x="713225" y="1898325"/>
            <a:ext cx="3699600" cy="207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AutoNum type="arabicPeriod"/>
              <a:defRPr sz="1300"/>
            </a:lvl1pPr>
            <a:lvl2pPr lvl="1" rtl="0">
              <a:spcBef>
                <a:spcPts val="0"/>
              </a:spcBef>
              <a:spcAft>
                <a:spcPts val="0"/>
              </a:spcAft>
              <a:buSzPts val="1400"/>
              <a:buAutoNum type="alphaLcPeriod"/>
              <a:defRPr/>
            </a:lvl2pPr>
            <a:lvl3pPr lvl="2" rtl="0">
              <a:spcBef>
                <a:spcPts val="0"/>
              </a:spcBef>
              <a:spcAft>
                <a:spcPts val="0"/>
              </a:spcAft>
              <a:buSzPts val="1400"/>
              <a:buAutoNum type="romanLcPeriod"/>
              <a:defRPr/>
            </a:lvl3pPr>
            <a:lvl4pPr lvl="3" rtl="0">
              <a:spcBef>
                <a:spcPts val="0"/>
              </a:spcBef>
              <a:spcAft>
                <a:spcPts val="0"/>
              </a:spcAft>
              <a:buSzPts val="1400"/>
              <a:buAutoNum type="arabicPeriod"/>
              <a:defRPr/>
            </a:lvl4pPr>
            <a:lvl5pPr lvl="4" rtl="0">
              <a:spcBef>
                <a:spcPts val="0"/>
              </a:spcBef>
              <a:spcAft>
                <a:spcPts val="0"/>
              </a:spcAft>
              <a:buSzPts val="1400"/>
              <a:buAutoNum type="alphaLcPeriod"/>
              <a:defRPr/>
            </a:lvl5pPr>
            <a:lvl6pPr lvl="5" rtl="0">
              <a:spcBef>
                <a:spcPts val="0"/>
              </a:spcBef>
              <a:spcAft>
                <a:spcPts val="0"/>
              </a:spcAft>
              <a:buSzPts val="1400"/>
              <a:buAutoNum type="romanLcPeriod"/>
              <a:defRPr/>
            </a:lvl6pPr>
            <a:lvl7pPr lvl="6" rtl="0">
              <a:spcBef>
                <a:spcPts val="0"/>
              </a:spcBef>
              <a:spcAft>
                <a:spcPts val="0"/>
              </a:spcAft>
              <a:buSzPts val="1400"/>
              <a:buAutoNum type="arabicPeriod"/>
              <a:defRPr/>
            </a:lvl7pPr>
            <a:lvl8pPr lvl="7" rtl="0">
              <a:spcBef>
                <a:spcPts val="0"/>
              </a:spcBef>
              <a:spcAft>
                <a:spcPts val="0"/>
              </a:spcAft>
              <a:buSzPts val="1400"/>
              <a:buAutoNum type="alphaLcPeriod"/>
              <a:defRPr/>
            </a:lvl8pPr>
            <a:lvl9pPr lvl="8" rtl="0">
              <a:spcBef>
                <a:spcPts val="0"/>
              </a:spcBef>
              <a:spcAft>
                <a:spcPts val="0"/>
              </a:spcAft>
              <a:buSzPts val="1400"/>
              <a:buAutoNum type="romanLcPeriod"/>
              <a:defRPr/>
            </a:lvl9pPr>
          </a:lstStyle>
          <a:p/>
        </p:txBody>
      </p:sp>
      <p:sp>
        <p:nvSpPr>
          <p:cNvPr id="225" name="Google Shape;225;p28"/>
          <p:cNvSpPr/>
          <p:nvPr>
            <p:ph idx="2" type="pic"/>
          </p:nvPr>
        </p:nvSpPr>
        <p:spPr>
          <a:xfrm>
            <a:off x="5300675" y="1549725"/>
            <a:ext cx="3130200" cy="3059100"/>
          </a:xfrm>
          <a:prstGeom prst="parallelogram">
            <a:avLst>
              <a:gd fmla="val 25000" name="adj"/>
            </a:avLst>
          </a:prstGeom>
          <a:noFill/>
          <a:ln cap="flat" cmpd="sng" w="9525">
            <a:solidFill>
              <a:schemeClr val="dk2"/>
            </a:solidFill>
            <a:prstDash val="solid"/>
            <a:round/>
            <a:headEnd len="sm" w="sm" type="none"/>
            <a:tailEnd len="sm" w="sm" type="none"/>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0_1_1_1_1_1">
    <p:spTree>
      <p:nvGrpSpPr>
        <p:cNvPr id="226" name="Shape 226"/>
        <p:cNvGrpSpPr/>
        <p:nvPr/>
      </p:nvGrpSpPr>
      <p:grpSpPr>
        <a:xfrm>
          <a:off x="0" y="0"/>
          <a:ext cx="0" cy="0"/>
          <a:chOff x="0" y="0"/>
          <a:chExt cx="0" cy="0"/>
        </a:xfrm>
      </p:grpSpPr>
      <p:sp>
        <p:nvSpPr>
          <p:cNvPr id="227" name="Google Shape;227;p29"/>
          <p:cNvSpPr txBox="1"/>
          <p:nvPr>
            <p:ph type="title"/>
          </p:nvPr>
        </p:nvSpPr>
        <p:spPr>
          <a:xfrm>
            <a:off x="713225" y="402317"/>
            <a:ext cx="7717500" cy="640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3500"/>
              <a:buNone/>
              <a:defRPr/>
            </a:lvl1pPr>
            <a:lvl2pPr lvl="1" rtl="0">
              <a:lnSpc>
                <a:spcPct val="100000"/>
              </a:lnSpc>
              <a:spcBef>
                <a:spcPts val="0"/>
              </a:spcBef>
              <a:spcAft>
                <a:spcPts val="0"/>
              </a:spcAft>
              <a:buClr>
                <a:schemeClr val="lt2"/>
              </a:buClr>
              <a:buSzPts val="2800"/>
              <a:buNone/>
              <a:defRPr>
                <a:solidFill>
                  <a:schemeClr val="lt2"/>
                </a:solidFill>
              </a:defRPr>
            </a:lvl2pPr>
            <a:lvl3pPr lvl="2" rtl="0">
              <a:lnSpc>
                <a:spcPct val="100000"/>
              </a:lnSpc>
              <a:spcBef>
                <a:spcPts val="0"/>
              </a:spcBef>
              <a:spcAft>
                <a:spcPts val="0"/>
              </a:spcAft>
              <a:buClr>
                <a:schemeClr val="lt2"/>
              </a:buClr>
              <a:buSzPts val="2800"/>
              <a:buNone/>
              <a:defRPr>
                <a:solidFill>
                  <a:schemeClr val="lt2"/>
                </a:solidFill>
              </a:defRPr>
            </a:lvl3pPr>
            <a:lvl4pPr lvl="3" rtl="0">
              <a:lnSpc>
                <a:spcPct val="100000"/>
              </a:lnSpc>
              <a:spcBef>
                <a:spcPts val="0"/>
              </a:spcBef>
              <a:spcAft>
                <a:spcPts val="0"/>
              </a:spcAft>
              <a:buClr>
                <a:schemeClr val="lt2"/>
              </a:buClr>
              <a:buSzPts val="2800"/>
              <a:buNone/>
              <a:defRPr>
                <a:solidFill>
                  <a:schemeClr val="lt2"/>
                </a:solidFill>
              </a:defRPr>
            </a:lvl4pPr>
            <a:lvl5pPr lvl="4" rtl="0">
              <a:lnSpc>
                <a:spcPct val="100000"/>
              </a:lnSpc>
              <a:spcBef>
                <a:spcPts val="0"/>
              </a:spcBef>
              <a:spcAft>
                <a:spcPts val="0"/>
              </a:spcAft>
              <a:buClr>
                <a:schemeClr val="lt2"/>
              </a:buClr>
              <a:buSzPts val="2800"/>
              <a:buNone/>
              <a:defRPr>
                <a:solidFill>
                  <a:schemeClr val="lt2"/>
                </a:solidFill>
              </a:defRPr>
            </a:lvl5pPr>
            <a:lvl6pPr lvl="5" rtl="0">
              <a:lnSpc>
                <a:spcPct val="100000"/>
              </a:lnSpc>
              <a:spcBef>
                <a:spcPts val="0"/>
              </a:spcBef>
              <a:spcAft>
                <a:spcPts val="0"/>
              </a:spcAft>
              <a:buClr>
                <a:schemeClr val="lt2"/>
              </a:buClr>
              <a:buSzPts val="2800"/>
              <a:buNone/>
              <a:defRPr>
                <a:solidFill>
                  <a:schemeClr val="lt2"/>
                </a:solidFill>
              </a:defRPr>
            </a:lvl6pPr>
            <a:lvl7pPr lvl="6" rtl="0">
              <a:lnSpc>
                <a:spcPct val="100000"/>
              </a:lnSpc>
              <a:spcBef>
                <a:spcPts val="0"/>
              </a:spcBef>
              <a:spcAft>
                <a:spcPts val="0"/>
              </a:spcAft>
              <a:buClr>
                <a:schemeClr val="lt2"/>
              </a:buClr>
              <a:buSzPts val="2800"/>
              <a:buNone/>
              <a:defRPr>
                <a:solidFill>
                  <a:schemeClr val="lt2"/>
                </a:solidFill>
              </a:defRPr>
            </a:lvl7pPr>
            <a:lvl8pPr lvl="7" rtl="0">
              <a:lnSpc>
                <a:spcPct val="100000"/>
              </a:lnSpc>
              <a:spcBef>
                <a:spcPts val="0"/>
              </a:spcBef>
              <a:spcAft>
                <a:spcPts val="0"/>
              </a:spcAft>
              <a:buClr>
                <a:schemeClr val="lt2"/>
              </a:buClr>
              <a:buSzPts val="2800"/>
              <a:buNone/>
              <a:defRPr>
                <a:solidFill>
                  <a:schemeClr val="lt2"/>
                </a:solidFill>
              </a:defRPr>
            </a:lvl8pPr>
            <a:lvl9pPr lvl="8" rtl="0">
              <a:lnSpc>
                <a:spcPct val="100000"/>
              </a:lnSpc>
              <a:spcBef>
                <a:spcPts val="0"/>
              </a:spcBef>
              <a:spcAft>
                <a:spcPts val="0"/>
              </a:spcAft>
              <a:buClr>
                <a:schemeClr val="lt2"/>
              </a:buClr>
              <a:buSzPts val="2800"/>
              <a:buNone/>
              <a:defRPr>
                <a:solidFill>
                  <a:schemeClr val="lt2"/>
                </a:solidFill>
              </a:defRPr>
            </a:lvl9pPr>
          </a:lstStyle>
          <a:p/>
        </p:txBody>
      </p:sp>
      <p:sp>
        <p:nvSpPr>
          <p:cNvPr id="228" name="Google Shape;228;p29"/>
          <p:cNvSpPr txBox="1"/>
          <p:nvPr>
            <p:ph idx="1" type="subTitle"/>
          </p:nvPr>
        </p:nvSpPr>
        <p:spPr>
          <a:xfrm>
            <a:off x="713225" y="1593525"/>
            <a:ext cx="3699600" cy="22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3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29" name="Google Shape;229;p29"/>
          <p:cNvSpPr/>
          <p:nvPr>
            <p:ph idx="2" type="pic"/>
          </p:nvPr>
        </p:nvSpPr>
        <p:spPr>
          <a:xfrm>
            <a:off x="5293928" y="1516537"/>
            <a:ext cx="2822100" cy="2757900"/>
          </a:xfrm>
          <a:prstGeom prst="parallelogram">
            <a:avLst>
              <a:gd fmla="val 25000" name="adj"/>
            </a:avLst>
          </a:prstGeom>
          <a:noFill/>
          <a:ln cap="flat" cmpd="sng" w="9525">
            <a:solidFill>
              <a:schemeClr val="dk2"/>
            </a:solidFill>
            <a:prstDash val="solid"/>
            <a:round/>
            <a:headEnd len="sm" w="sm" type="none"/>
            <a:tailEnd len="sm" w="sm" type="none"/>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20_1_1_1_1_1_1">
    <p:spTree>
      <p:nvGrpSpPr>
        <p:cNvPr id="230" name="Shape 230"/>
        <p:cNvGrpSpPr/>
        <p:nvPr/>
      </p:nvGrpSpPr>
      <p:grpSpPr>
        <a:xfrm>
          <a:off x="0" y="0"/>
          <a:ext cx="0" cy="0"/>
          <a:chOff x="0" y="0"/>
          <a:chExt cx="0" cy="0"/>
        </a:xfrm>
      </p:grpSpPr>
      <p:sp>
        <p:nvSpPr>
          <p:cNvPr id="231" name="Google Shape;231;p30"/>
          <p:cNvSpPr txBox="1"/>
          <p:nvPr>
            <p:ph type="title"/>
          </p:nvPr>
        </p:nvSpPr>
        <p:spPr>
          <a:xfrm>
            <a:off x="2340150" y="2856750"/>
            <a:ext cx="6090600" cy="12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3500"/>
              <a:buNone/>
              <a:defRPr/>
            </a:lvl1pPr>
            <a:lvl2pPr lvl="1" rtl="0">
              <a:lnSpc>
                <a:spcPct val="100000"/>
              </a:lnSpc>
              <a:spcBef>
                <a:spcPts val="0"/>
              </a:spcBef>
              <a:spcAft>
                <a:spcPts val="0"/>
              </a:spcAft>
              <a:buClr>
                <a:schemeClr val="lt2"/>
              </a:buClr>
              <a:buSzPts val="2800"/>
              <a:buNone/>
              <a:defRPr>
                <a:solidFill>
                  <a:schemeClr val="lt2"/>
                </a:solidFill>
              </a:defRPr>
            </a:lvl2pPr>
            <a:lvl3pPr lvl="2" rtl="0">
              <a:lnSpc>
                <a:spcPct val="100000"/>
              </a:lnSpc>
              <a:spcBef>
                <a:spcPts val="0"/>
              </a:spcBef>
              <a:spcAft>
                <a:spcPts val="0"/>
              </a:spcAft>
              <a:buClr>
                <a:schemeClr val="lt2"/>
              </a:buClr>
              <a:buSzPts val="2800"/>
              <a:buNone/>
              <a:defRPr>
                <a:solidFill>
                  <a:schemeClr val="lt2"/>
                </a:solidFill>
              </a:defRPr>
            </a:lvl3pPr>
            <a:lvl4pPr lvl="3" rtl="0">
              <a:lnSpc>
                <a:spcPct val="100000"/>
              </a:lnSpc>
              <a:spcBef>
                <a:spcPts val="0"/>
              </a:spcBef>
              <a:spcAft>
                <a:spcPts val="0"/>
              </a:spcAft>
              <a:buClr>
                <a:schemeClr val="lt2"/>
              </a:buClr>
              <a:buSzPts val="2800"/>
              <a:buNone/>
              <a:defRPr>
                <a:solidFill>
                  <a:schemeClr val="lt2"/>
                </a:solidFill>
              </a:defRPr>
            </a:lvl4pPr>
            <a:lvl5pPr lvl="4" rtl="0">
              <a:lnSpc>
                <a:spcPct val="100000"/>
              </a:lnSpc>
              <a:spcBef>
                <a:spcPts val="0"/>
              </a:spcBef>
              <a:spcAft>
                <a:spcPts val="0"/>
              </a:spcAft>
              <a:buClr>
                <a:schemeClr val="lt2"/>
              </a:buClr>
              <a:buSzPts val="2800"/>
              <a:buNone/>
              <a:defRPr>
                <a:solidFill>
                  <a:schemeClr val="lt2"/>
                </a:solidFill>
              </a:defRPr>
            </a:lvl5pPr>
            <a:lvl6pPr lvl="5" rtl="0">
              <a:lnSpc>
                <a:spcPct val="100000"/>
              </a:lnSpc>
              <a:spcBef>
                <a:spcPts val="0"/>
              </a:spcBef>
              <a:spcAft>
                <a:spcPts val="0"/>
              </a:spcAft>
              <a:buClr>
                <a:schemeClr val="lt2"/>
              </a:buClr>
              <a:buSzPts val="2800"/>
              <a:buNone/>
              <a:defRPr>
                <a:solidFill>
                  <a:schemeClr val="lt2"/>
                </a:solidFill>
              </a:defRPr>
            </a:lvl6pPr>
            <a:lvl7pPr lvl="6" rtl="0">
              <a:lnSpc>
                <a:spcPct val="100000"/>
              </a:lnSpc>
              <a:spcBef>
                <a:spcPts val="0"/>
              </a:spcBef>
              <a:spcAft>
                <a:spcPts val="0"/>
              </a:spcAft>
              <a:buClr>
                <a:schemeClr val="lt2"/>
              </a:buClr>
              <a:buSzPts val="2800"/>
              <a:buNone/>
              <a:defRPr>
                <a:solidFill>
                  <a:schemeClr val="lt2"/>
                </a:solidFill>
              </a:defRPr>
            </a:lvl7pPr>
            <a:lvl8pPr lvl="7" rtl="0">
              <a:lnSpc>
                <a:spcPct val="100000"/>
              </a:lnSpc>
              <a:spcBef>
                <a:spcPts val="0"/>
              </a:spcBef>
              <a:spcAft>
                <a:spcPts val="0"/>
              </a:spcAft>
              <a:buClr>
                <a:schemeClr val="lt2"/>
              </a:buClr>
              <a:buSzPts val="2800"/>
              <a:buNone/>
              <a:defRPr>
                <a:solidFill>
                  <a:schemeClr val="lt2"/>
                </a:solidFill>
              </a:defRPr>
            </a:lvl8pPr>
            <a:lvl9pPr lvl="8" rtl="0">
              <a:lnSpc>
                <a:spcPct val="100000"/>
              </a:lnSpc>
              <a:spcBef>
                <a:spcPts val="0"/>
              </a:spcBef>
              <a:spcAft>
                <a:spcPts val="0"/>
              </a:spcAft>
              <a:buClr>
                <a:schemeClr val="lt2"/>
              </a:buClr>
              <a:buSzPts val="2800"/>
              <a:buNone/>
              <a:defRPr>
                <a:solidFill>
                  <a:schemeClr val="lt2"/>
                </a:solidFill>
              </a:defRPr>
            </a:lvl9pPr>
          </a:lstStyle>
          <a:p/>
        </p:txBody>
      </p:sp>
      <p:sp>
        <p:nvSpPr>
          <p:cNvPr id="232" name="Google Shape;232;p30"/>
          <p:cNvSpPr txBox="1"/>
          <p:nvPr>
            <p:ph idx="1" type="subTitle"/>
          </p:nvPr>
        </p:nvSpPr>
        <p:spPr>
          <a:xfrm>
            <a:off x="2340150" y="4078000"/>
            <a:ext cx="6090600" cy="53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3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33" name="Google Shape;233;p30"/>
          <p:cNvSpPr/>
          <p:nvPr>
            <p:ph idx="2" type="pic"/>
          </p:nvPr>
        </p:nvSpPr>
        <p:spPr>
          <a:xfrm>
            <a:off x="713225" y="0"/>
            <a:ext cx="4854900" cy="2525700"/>
          </a:xfrm>
          <a:prstGeom prst="parallelogram">
            <a:avLst>
              <a:gd fmla="val 25000" name="adj"/>
            </a:avLst>
          </a:prstGeom>
          <a:noFill/>
          <a:ln cap="flat" cmpd="sng" w="9525">
            <a:solidFill>
              <a:schemeClr val="dk2"/>
            </a:solidFill>
            <a:prstDash val="solid"/>
            <a:round/>
            <a:headEnd len="sm" w="sm" type="none"/>
            <a:tailEnd len="sm" w="sm" type="none"/>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4"/>
          <p:cNvSpPr txBox="1"/>
          <p:nvPr>
            <p:ph type="title"/>
          </p:nvPr>
        </p:nvSpPr>
        <p:spPr>
          <a:xfrm>
            <a:off x="705350" y="1680350"/>
            <a:ext cx="2770500" cy="6402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Clr>
                <a:schemeClr val="lt2"/>
              </a:buClr>
              <a:buSzPts val="3500"/>
              <a:buNone/>
              <a:defRPr/>
            </a:lvl1pPr>
            <a:lvl2pPr lvl="1" rtl="0">
              <a:lnSpc>
                <a:spcPct val="100000"/>
              </a:lnSpc>
              <a:spcBef>
                <a:spcPts val="0"/>
              </a:spcBef>
              <a:spcAft>
                <a:spcPts val="0"/>
              </a:spcAft>
              <a:buClr>
                <a:schemeClr val="lt2"/>
              </a:buClr>
              <a:buSzPts val="2800"/>
              <a:buNone/>
              <a:defRPr>
                <a:solidFill>
                  <a:schemeClr val="lt2"/>
                </a:solidFill>
              </a:defRPr>
            </a:lvl2pPr>
            <a:lvl3pPr lvl="2" rtl="0">
              <a:lnSpc>
                <a:spcPct val="100000"/>
              </a:lnSpc>
              <a:spcBef>
                <a:spcPts val="0"/>
              </a:spcBef>
              <a:spcAft>
                <a:spcPts val="0"/>
              </a:spcAft>
              <a:buClr>
                <a:schemeClr val="lt2"/>
              </a:buClr>
              <a:buSzPts val="2800"/>
              <a:buNone/>
              <a:defRPr>
                <a:solidFill>
                  <a:schemeClr val="lt2"/>
                </a:solidFill>
              </a:defRPr>
            </a:lvl3pPr>
            <a:lvl4pPr lvl="3" rtl="0">
              <a:lnSpc>
                <a:spcPct val="100000"/>
              </a:lnSpc>
              <a:spcBef>
                <a:spcPts val="0"/>
              </a:spcBef>
              <a:spcAft>
                <a:spcPts val="0"/>
              </a:spcAft>
              <a:buClr>
                <a:schemeClr val="lt2"/>
              </a:buClr>
              <a:buSzPts val="2800"/>
              <a:buNone/>
              <a:defRPr>
                <a:solidFill>
                  <a:schemeClr val="lt2"/>
                </a:solidFill>
              </a:defRPr>
            </a:lvl4pPr>
            <a:lvl5pPr lvl="4" rtl="0">
              <a:lnSpc>
                <a:spcPct val="100000"/>
              </a:lnSpc>
              <a:spcBef>
                <a:spcPts val="0"/>
              </a:spcBef>
              <a:spcAft>
                <a:spcPts val="0"/>
              </a:spcAft>
              <a:buClr>
                <a:schemeClr val="lt2"/>
              </a:buClr>
              <a:buSzPts val="2800"/>
              <a:buNone/>
              <a:defRPr>
                <a:solidFill>
                  <a:schemeClr val="lt2"/>
                </a:solidFill>
              </a:defRPr>
            </a:lvl5pPr>
            <a:lvl6pPr lvl="5" rtl="0">
              <a:lnSpc>
                <a:spcPct val="100000"/>
              </a:lnSpc>
              <a:spcBef>
                <a:spcPts val="0"/>
              </a:spcBef>
              <a:spcAft>
                <a:spcPts val="0"/>
              </a:spcAft>
              <a:buClr>
                <a:schemeClr val="lt2"/>
              </a:buClr>
              <a:buSzPts val="2800"/>
              <a:buNone/>
              <a:defRPr>
                <a:solidFill>
                  <a:schemeClr val="lt2"/>
                </a:solidFill>
              </a:defRPr>
            </a:lvl6pPr>
            <a:lvl7pPr lvl="6" rtl="0">
              <a:lnSpc>
                <a:spcPct val="100000"/>
              </a:lnSpc>
              <a:spcBef>
                <a:spcPts val="0"/>
              </a:spcBef>
              <a:spcAft>
                <a:spcPts val="0"/>
              </a:spcAft>
              <a:buClr>
                <a:schemeClr val="lt2"/>
              </a:buClr>
              <a:buSzPts val="2800"/>
              <a:buNone/>
              <a:defRPr>
                <a:solidFill>
                  <a:schemeClr val="lt2"/>
                </a:solidFill>
              </a:defRPr>
            </a:lvl7pPr>
            <a:lvl8pPr lvl="7" rtl="0">
              <a:lnSpc>
                <a:spcPct val="100000"/>
              </a:lnSpc>
              <a:spcBef>
                <a:spcPts val="0"/>
              </a:spcBef>
              <a:spcAft>
                <a:spcPts val="0"/>
              </a:spcAft>
              <a:buClr>
                <a:schemeClr val="lt2"/>
              </a:buClr>
              <a:buSzPts val="2800"/>
              <a:buNone/>
              <a:defRPr>
                <a:solidFill>
                  <a:schemeClr val="lt2"/>
                </a:solidFill>
              </a:defRPr>
            </a:lvl8pPr>
            <a:lvl9pPr lvl="8" rtl="0">
              <a:lnSpc>
                <a:spcPct val="100000"/>
              </a:lnSpc>
              <a:spcBef>
                <a:spcPts val="0"/>
              </a:spcBef>
              <a:spcAft>
                <a:spcPts val="0"/>
              </a:spcAft>
              <a:buClr>
                <a:schemeClr val="lt2"/>
              </a:buClr>
              <a:buSzPts val="2800"/>
              <a:buNone/>
              <a:defRPr>
                <a:solidFill>
                  <a:schemeClr val="lt2"/>
                </a:solidFill>
              </a:defRPr>
            </a:lvl9pPr>
          </a:lstStyle>
          <a:p/>
        </p:txBody>
      </p:sp>
      <p:sp>
        <p:nvSpPr>
          <p:cNvPr id="29" name="Google Shape;29;p4"/>
          <p:cNvSpPr txBox="1"/>
          <p:nvPr>
            <p:ph idx="1" type="subTitle"/>
          </p:nvPr>
        </p:nvSpPr>
        <p:spPr>
          <a:xfrm>
            <a:off x="711071" y="2395150"/>
            <a:ext cx="2764500" cy="99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spTree>
      <p:nvGrpSpPr>
        <p:cNvPr id="234" name="Shape 234"/>
        <p:cNvGrpSpPr/>
        <p:nvPr/>
      </p:nvGrpSpPr>
      <p:grpSpPr>
        <a:xfrm>
          <a:off x="0" y="0"/>
          <a:ext cx="0" cy="0"/>
          <a:chOff x="0" y="0"/>
          <a:chExt cx="0" cy="0"/>
        </a:xfrm>
      </p:grpSpPr>
      <p:sp>
        <p:nvSpPr>
          <p:cNvPr id="235" name="Google Shape;235;p31"/>
          <p:cNvSpPr/>
          <p:nvPr/>
        </p:nvSpPr>
        <p:spPr>
          <a:xfrm flipH="1">
            <a:off x="-414050" y="-12"/>
            <a:ext cx="2682000" cy="36354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1"/>
          <p:cNvSpPr/>
          <p:nvPr/>
        </p:nvSpPr>
        <p:spPr>
          <a:xfrm>
            <a:off x="6876050" y="-12"/>
            <a:ext cx="2682000" cy="36354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1"/>
          <p:cNvSpPr txBox="1"/>
          <p:nvPr>
            <p:ph type="ctrTitle"/>
          </p:nvPr>
        </p:nvSpPr>
        <p:spPr>
          <a:xfrm>
            <a:off x="2880600" y="532638"/>
            <a:ext cx="3382800" cy="966300"/>
          </a:xfrm>
          <a:prstGeom prst="rect">
            <a:avLst/>
          </a:prstGeom>
        </p:spPr>
        <p:txBody>
          <a:bodyPr anchorCtr="0" anchor="ctr" bIns="91425" lIns="0" spcFirstLastPara="1" rIns="91425" wrap="square" tIns="91425">
            <a:noAutofit/>
          </a:bodyPr>
          <a:lstStyle>
            <a:lvl1pPr lvl="0" rtl="0" algn="ctr">
              <a:spcBef>
                <a:spcPts val="0"/>
              </a:spcBef>
              <a:spcAft>
                <a:spcPts val="0"/>
              </a:spcAft>
              <a:buClr>
                <a:schemeClr val="dk1"/>
              </a:buClr>
              <a:buSzPts val="3500"/>
              <a:buNone/>
              <a:defRPr sz="5500">
                <a:solidFill>
                  <a:schemeClr val="dk1"/>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238" name="Google Shape;238;p31"/>
          <p:cNvSpPr txBox="1"/>
          <p:nvPr>
            <p:ph idx="1" type="subTitle"/>
          </p:nvPr>
        </p:nvSpPr>
        <p:spPr>
          <a:xfrm>
            <a:off x="2877000" y="2629488"/>
            <a:ext cx="3390000" cy="1005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i="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9" name="Google Shape;239;p31"/>
          <p:cNvSpPr/>
          <p:nvPr>
            <p:ph idx="2" type="pic"/>
          </p:nvPr>
        </p:nvSpPr>
        <p:spPr>
          <a:xfrm>
            <a:off x="6263400" y="0"/>
            <a:ext cx="2921400" cy="2921400"/>
          </a:xfrm>
          <a:prstGeom prst="parallelogram">
            <a:avLst>
              <a:gd fmla="val 25000" name="adj"/>
            </a:avLst>
          </a:prstGeom>
          <a:noFill/>
          <a:ln cap="flat" cmpd="sng" w="9525">
            <a:solidFill>
              <a:schemeClr val="dk2"/>
            </a:solidFill>
            <a:prstDash val="solid"/>
            <a:round/>
            <a:headEnd len="sm" w="sm" type="none"/>
            <a:tailEnd len="sm" w="sm" type="none"/>
          </a:ln>
        </p:spPr>
      </p:sp>
      <p:sp>
        <p:nvSpPr>
          <p:cNvPr id="240" name="Google Shape;240;p31"/>
          <p:cNvSpPr txBox="1"/>
          <p:nvPr/>
        </p:nvSpPr>
        <p:spPr>
          <a:xfrm>
            <a:off x="1757175" y="4133000"/>
            <a:ext cx="5629500" cy="47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2"/>
                </a:solidFill>
                <a:latin typeface="Poppins"/>
                <a:ea typeface="Poppins"/>
                <a:cs typeface="Poppins"/>
                <a:sym typeface="Poppins"/>
              </a:rPr>
              <a:t>CREDITS: This presentation template was created by </a:t>
            </a:r>
            <a:r>
              <a:rPr b="1" lang="en" sz="1000">
                <a:solidFill>
                  <a:schemeClr val="lt2"/>
                </a:solidFill>
                <a:uFill>
                  <a:noFill/>
                </a:uFill>
                <a:latin typeface="Poppins"/>
                <a:ea typeface="Poppins"/>
                <a:cs typeface="Poppins"/>
                <a:sym typeface="Poppins"/>
                <a:hlinkClick r:id="rId2">
                  <a:extLst>
                    <a:ext uri="{A12FA001-AC4F-418D-AE19-62706E023703}">
                      <ahyp:hlinkClr val="tx"/>
                    </a:ext>
                  </a:extLst>
                </a:hlinkClick>
              </a:rPr>
              <a:t>Slidesgo</a:t>
            </a:r>
            <a:r>
              <a:rPr lang="en" sz="1000">
                <a:solidFill>
                  <a:schemeClr val="lt2"/>
                </a:solidFill>
                <a:latin typeface="Poppins"/>
                <a:ea typeface="Poppins"/>
                <a:cs typeface="Poppins"/>
                <a:sym typeface="Poppins"/>
              </a:rPr>
              <a:t>, including icons by</a:t>
            </a:r>
            <a:r>
              <a:rPr b="1" lang="en" sz="1000">
                <a:solidFill>
                  <a:schemeClr val="lt2"/>
                </a:solidFill>
                <a:uFill>
                  <a:noFill/>
                </a:uFill>
                <a:latin typeface="Poppins"/>
                <a:ea typeface="Poppins"/>
                <a:cs typeface="Poppins"/>
                <a:sym typeface="Poppins"/>
                <a:hlinkClick r:id="rId3">
                  <a:extLst>
                    <a:ext uri="{A12FA001-AC4F-418D-AE19-62706E023703}">
                      <ahyp:hlinkClr val="tx"/>
                    </a:ext>
                  </a:extLst>
                </a:hlinkClick>
              </a:rPr>
              <a:t> Flaticon</a:t>
            </a:r>
            <a:r>
              <a:rPr lang="en" sz="1000">
                <a:solidFill>
                  <a:schemeClr val="lt2"/>
                </a:solidFill>
                <a:latin typeface="Poppins"/>
                <a:ea typeface="Poppins"/>
                <a:cs typeface="Poppins"/>
                <a:sym typeface="Poppins"/>
              </a:rPr>
              <a:t> and infographics &amp; images by </a:t>
            </a:r>
            <a:r>
              <a:rPr b="1" lang="en" sz="1000">
                <a:solidFill>
                  <a:schemeClr val="lt2"/>
                </a:solidFill>
                <a:uFill>
                  <a:noFill/>
                </a:uFill>
                <a:latin typeface="Poppins"/>
                <a:ea typeface="Poppins"/>
                <a:cs typeface="Poppins"/>
                <a:sym typeface="Poppins"/>
                <a:hlinkClick r:id="rId4">
                  <a:extLst>
                    <a:ext uri="{A12FA001-AC4F-418D-AE19-62706E023703}">
                      <ahyp:hlinkClr val="tx"/>
                    </a:ext>
                  </a:extLst>
                </a:hlinkClick>
              </a:rPr>
              <a:t>Freepik</a:t>
            </a:r>
            <a:endParaRPr b="1" sz="1000">
              <a:solidFill>
                <a:schemeClr val="lt2"/>
              </a:solidFill>
              <a:latin typeface="Poppins"/>
              <a:ea typeface="Poppins"/>
              <a:cs typeface="Poppins"/>
              <a:sym typeface="Poppins"/>
            </a:endParaRPr>
          </a:p>
        </p:txBody>
      </p:sp>
      <p:sp>
        <p:nvSpPr>
          <p:cNvPr id="241" name="Google Shape;241;p31"/>
          <p:cNvSpPr/>
          <p:nvPr>
            <p:ph idx="3" type="pic"/>
          </p:nvPr>
        </p:nvSpPr>
        <p:spPr>
          <a:xfrm flipH="1">
            <a:off x="0" y="0"/>
            <a:ext cx="2921400" cy="2921400"/>
          </a:xfrm>
          <a:prstGeom prst="parallelogram">
            <a:avLst>
              <a:gd fmla="val 25000" name="adj"/>
            </a:avLst>
          </a:prstGeom>
          <a:noFill/>
          <a:ln cap="flat" cmpd="sng" w="9525">
            <a:solidFill>
              <a:schemeClr val="dk2"/>
            </a:solidFill>
            <a:prstDash val="solid"/>
            <a:round/>
            <a:headEnd len="sm" w="sm" type="none"/>
            <a:tailEnd len="sm" w="sm" type="none"/>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1">
    <p:spTree>
      <p:nvGrpSpPr>
        <p:cNvPr id="242" name="Shape 242"/>
        <p:cNvGrpSpPr/>
        <p:nvPr/>
      </p:nvGrpSpPr>
      <p:grpSpPr>
        <a:xfrm>
          <a:off x="0" y="0"/>
          <a:ext cx="0" cy="0"/>
          <a:chOff x="0" y="0"/>
          <a:chExt cx="0" cy="0"/>
        </a:xfrm>
      </p:grpSpPr>
      <p:sp>
        <p:nvSpPr>
          <p:cNvPr id="243" name="Google Shape;243;p32"/>
          <p:cNvSpPr/>
          <p:nvPr/>
        </p:nvSpPr>
        <p:spPr>
          <a:xfrm rot="10800000">
            <a:off x="0" y="0"/>
            <a:ext cx="2159000" cy="3234500"/>
          </a:xfrm>
          <a:prstGeom prst="flowChartManualInpu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2"/>
          <p:cNvSpPr/>
          <p:nvPr/>
        </p:nvSpPr>
        <p:spPr>
          <a:xfrm>
            <a:off x="6985000" y="1909000"/>
            <a:ext cx="2159000" cy="3234500"/>
          </a:xfrm>
          <a:prstGeom prst="flowChartManualInpu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2"/>
          <p:cNvSpPr/>
          <p:nvPr/>
        </p:nvSpPr>
        <p:spPr>
          <a:xfrm>
            <a:off x="33475" y="0"/>
            <a:ext cx="2808900" cy="46086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2"/>
          <p:cNvSpPr/>
          <p:nvPr/>
        </p:nvSpPr>
        <p:spPr>
          <a:xfrm>
            <a:off x="6335100" y="0"/>
            <a:ext cx="2808900" cy="46086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2">
    <p:spTree>
      <p:nvGrpSpPr>
        <p:cNvPr id="247" name="Shape 247"/>
        <p:cNvGrpSpPr/>
        <p:nvPr/>
      </p:nvGrpSpPr>
      <p:grpSpPr>
        <a:xfrm>
          <a:off x="0" y="0"/>
          <a:ext cx="0" cy="0"/>
          <a:chOff x="0" y="0"/>
          <a:chExt cx="0" cy="0"/>
        </a:xfrm>
      </p:grpSpPr>
      <p:sp>
        <p:nvSpPr>
          <p:cNvPr id="248" name="Google Shape;248;p33"/>
          <p:cNvSpPr/>
          <p:nvPr/>
        </p:nvSpPr>
        <p:spPr>
          <a:xfrm>
            <a:off x="4334369" y="0"/>
            <a:ext cx="3827400" cy="51435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9" name="Google Shape;249;p33"/>
          <p:cNvCxnSpPr/>
          <p:nvPr/>
        </p:nvCxnSpPr>
        <p:spPr>
          <a:xfrm flipH="1">
            <a:off x="7510519" y="-11025"/>
            <a:ext cx="963900" cy="5277600"/>
          </a:xfrm>
          <a:prstGeom prst="straightConnector1">
            <a:avLst/>
          </a:prstGeom>
          <a:noFill/>
          <a:ln cap="flat" cmpd="sng" w="9525">
            <a:solidFill>
              <a:schemeClr val="dk2"/>
            </a:solidFill>
            <a:prstDash val="solid"/>
            <a:round/>
            <a:headEnd len="med" w="med" type="none"/>
            <a:tailEnd len="med" w="med" type="none"/>
          </a:ln>
        </p:spPr>
      </p:cxnSp>
      <p:sp>
        <p:nvSpPr>
          <p:cNvPr id="250" name="Google Shape;250;p33"/>
          <p:cNvSpPr/>
          <p:nvPr/>
        </p:nvSpPr>
        <p:spPr>
          <a:xfrm>
            <a:off x="3494019" y="1378700"/>
            <a:ext cx="2617200" cy="38067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1" name="Google Shape;251;p33"/>
          <p:cNvCxnSpPr/>
          <p:nvPr/>
        </p:nvCxnSpPr>
        <p:spPr>
          <a:xfrm flipH="1">
            <a:off x="7843244" y="-11025"/>
            <a:ext cx="963900" cy="5277600"/>
          </a:xfrm>
          <a:prstGeom prst="straightConnector1">
            <a:avLst/>
          </a:prstGeom>
          <a:noFill/>
          <a:ln cap="flat" cmpd="sng" w="9525">
            <a:solidFill>
              <a:schemeClr val="dk2"/>
            </a:solidFill>
            <a:prstDash val="solid"/>
            <a:round/>
            <a:headEnd len="med" w="med" type="none"/>
            <a:tailEnd len="med" w="med" type="none"/>
          </a:ln>
        </p:spPr>
      </p:cxnSp>
      <p:cxnSp>
        <p:nvCxnSpPr>
          <p:cNvPr id="252" name="Google Shape;252;p33"/>
          <p:cNvCxnSpPr/>
          <p:nvPr/>
        </p:nvCxnSpPr>
        <p:spPr>
          <a:xfrm flipH="1">
            <a:off x="8161769" y="-11025"/>
            <a:ext cx="963900" cy="52776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p:nvPr/>
        </p:nvSpPr>
        <p:spPr>
          <a:xfrm>
            <a:off x="0" y="1389200"/>
            <a:ext cx="2597400" cy="321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5"/>
          <p:cNvSpPr/>
          <p:nvPr/>
        </p:nvSpPr>
        <p:spPr>
          <a:xfrm>
            <a:off x="8152673" y="3673750"/>
            <a:ext cx="946200" cy="16125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
          <p:cNvSpPr/>
          <p:nvPr/>
        </p:nvSpPr>
        <p:spPr>
          <a:xfrm>
            <a:off x="8385598" y="3992400"/>
            <a:ext cx="946200" cy="16125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5"/>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5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35" name="Google Shape;35;p5"/>
          <p:cNvSpPr txBox="1"/>
          <p:nvPr>
            <p:ph idx="1" type="subTitle"/>
          </p:nvPr>
        </p:nvSpPr>
        <p:spPr>
          <a:xfrm>
            <a:off x="4383828" y="1380962"/>
            <a:ext cx="4047000" cy="365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200"/>
              <a:buNone/>
              <a:defRPr sz="2300">
                <a:solidFill>
                  <a:schemeClr val="dk2"/>
                </a:solidFill>
                <a:latin typeface="Cinzel Medium"/>
                <a:ea typeface="Cinzel Medium"/>
                <a:cs typeface="Cinzel Medium"/>
                <a:sym typeface="Cinzel Medium"/>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
        <p:nvSpPr>
          <p:cNvPr id="36" name="Google Shape;36;p5"/>
          <p:cNvSpPr txBox="1"/>
          <p:nvPr>
            <p:ph idx="2" type="body"/>
          </p:nvPr>
        </p:nvSpPr>
        <p:spPr>
          <a:xfrm>
            <a:off x="4383828" y="1749226"/>
            <a:ext cx="4047000" cy="8229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SzPts val="1400"/>
              <a:buChar char="●"/>
              <a:defRPr i="0"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 name="Google Shape;37;p5"/>
          <p:cNvSpPr txBox="1"/>
          <p:nvPr>
            <p:ph idx="3" type="subTitle"/>
          </p:nvPr>
        </p:nvSpPr>
        <p:spPr>
          <a:xfrm>
            <a:off x="4383825" y="3104587"/>
            <a:ext cx="4047000" cy="36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200"/>
              <a:buNone/>
              <a:defRPr sz="2300">
                <a:solidFill>
                  <a:schemeClr val="dk2"/>
                </a:solidFill>
                <a:latin typeface="Cinzel Medium"/>
                <a:ea typeface="Cinzel Medium"/>
                <a:cs typeface="Cinzel Medium"/>
                <a:sym typeface="Cinzel Medium"/>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8" name="Google Shape;38;p5"/>
          <p:cNvSpPr txBox="1"/>
          <p:nvPr>
            <p:ph idx="4" type="body"/>
          </p:nvPr>
        </p:nvSpPr>
        <p:spPr>
          <a:xfrm>
            <a:off x="4383825" y="3472587"/>
            <a:ext cx="4047000" cy="822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i="0"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9" name="Google Shape;39;p5"/>
          <p:cNvSpPr/>
          <p:nvPr>
            <p:ph idx="5" type="pic"/>
          </p:nvPr>
        </p:nvSpPr>
        <p:spPr>
          <a:xfrm>
            <a:off x="578050" y="1380950"/>
            <a:ext cx="2725500" cy="3219300"/>
          </a:xfrm>
          <a:prstGeom prst="parallelogram">
            <a:avLst>
              <a:gd fmla="val 25000" name="adj"/>
            </a:avLst>
          </a:prstGeom>
          <a:noFill/>
          <a:ln cap="flat" cmpd="sng" w="9525">
            <a:solidFill>
              <a:schemeClr val="dk2"/>
            </a:solidFill>
            <a:prstDash val="solid"/>
            <a:round/>
            <a:headEnd len="sm" w="sm" type="none"/>
            <a:tailEnd len="sm" w="sm" type="none"/>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rot="2316183">
            <a:off x="3731784" y="3852631"/>
            <a:ext cx="161" cy="161"/>
          </a:xfrm>
          <a:custGeom>
            <a:rect b="b" l="l" r="r" t="t"/>
            <a:pathLst>
              <a:path extrusionOk="0" h="1" w="1">
                <a:moveTo>
                  <a:pt x="1" y="1"/>
                </a:move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6"/>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6"/>
          <p:cNvSpPr/>
          <p:nvPr/>
        </p:nvSpPr>
        <p:spPr>
          <a:xfrm>
            <a:off x="7487500" y="-80905"/>
            <a:ext cx="1752600" cy="1446300"/>
          </a:xfrm>
          <a:prstGeom prst="parallelogram">
            <a:avLst>
              <a:gd fmla="val 21702"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a:off x="7453300" y="-714175"/>
            <a:ext cx="1752600" cy="1446300"/>
          </a:xfrm>
          <a:prstGeom prst="parallelogram">
            <a:avLst>
              <a:gd fmla="val 21702"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 name="Shape 45"/>
        <p:cNvGrpSpPr/>
        <p:nvPr/>
      </p:nvGrpSpPr>
      <p:grpSpPr>
        <a:xfrm>
          <a:off x="0" y="0"/>
          <a:ext cx="0" cy="0"/>
          <a:chOff x="0" y="0"/>
          <a:chExt cx="0" cy="0"/>
        </a:xfrm>
      </p:grpSpPr>
      <p:sp>
        <p:nvSpPr>
          <p:cNvPr id="46" name="Google Shape;46;p7"/>
          <p:cNvSpPr txBox="1"/>
          <p:nvPr>
            <p:ph type="title"/>
          </p:nvPr>
        </p:nvSpPr>
        <p:spPr>
          <a:xfrm>
            <a:off x="4649985" y="1792875"/>
            <a:ext cx="2769300" cy="640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2"/>
              </a:buClr>
              <a:buSzPts val="3500"/>
              <a:buNone/>
              <a:defRPr/>
            </a:lvl1pPr>
            <a:lvl2pPr lvl="1" rtl="0">
              <a:lnSpc>
                <a:spcPct val="100000"/>
              </a:lnSpc>
              <a:spcBef>
                <a:spcPts val="0"/>
              </a:spcBef>
              <a:spcAft>
                <a:spcPts val="0"/>
              </a:spcAft>
              <a:buClr>
                <a:schemeClr val="lt2"/>
              </a:buClr>
              <a:buSzPts val="2800"/>
              <a:buNone/>
              <a:defRPr>
                <a:solidFill>
                  <a:schemeClr val="lt2"/>
                </a:solidFill>
              </a:defRPr>
            </a:lvl2pPr>
            <a:lvl3pPr lvl="2" rtl="0">
              <a:lnSpc>
                <a:spcPct val="100000"/>
              </a:lnSpc>
              <a:spcBef>
                <a:spcPts val="0"/>
              </a:spcBef>
              <a:spcAft>
                <a:spcPts val="0"/>
              </a:spcAft>
              <a:buClr>
                <a:schemeClr val="lt2"/>
              </a:buClr>
              <a:buSzPts val="2800"/>
              <a:buNone/>
              <a:defRPr>
                <a:solidFill>
                  <a:schemeClr val="lt2"/>
                </a:solidFill>
              </a:defRPr>
            </a:lvl3pPr>
            <a:lvl4pPr lvl="3" rtl="0">
              <a:lnSpc>
                <a:spcPct val="100000"/>
              </a:lnSpc>
              <a:spcBef>
                <a:spcPts val="0"/>
              </a:spcBef>
              <a:spcAft>
                <a:spcPts val="0"/>
              </a:spcAft>
              <a:buClr>
                <a:schemeClr val="lt2"/>
              </a:buClr>
              <a:buSzPts val="2800"/>
              <a:buNone/>
              <a:defRPr>
                <a:solidFill>
                  <a:schemeClr val="lt2"/>
                </a:solidFill>
              </a:defRPr>
            </a:lvl4pPr>
            <a:lvl5pPr lvl="4" rtl="0">
              <a:lnSpc>
                <a:spcPct val="100000"/>
              </a:lnSpc>
              <a:spcBef>
                <a:spcPts val="0"/>
              </a:spcBef>
              <a:spcAft>
                <a:spcPts val="0"/>
              </a:spcAft>
              <a:buClr>
                <a:schemeClr val="lt2"/>
              </a:buClr>
              <a:buSzPts val="2800"/>
              <a:buNone/>
              <a:defRPr>
                <a:solidFill>
                  <a:schemeClr val="lt2"/>
                </a:solidFill>
              </a:defRPr>
            </a:lvl5pPr>
            <a:lvl6pPr lvl="5" rtl="0">
              <a:lnSpc>
                <a:spcPct val="100000"/>
              </a:lnSpc>
              <a:spcBef>
                <a:spcPts val="0"/>
              </a:spcBef>
              <a:spcAft>
                <a:spcPts val="0"/>
              </a:spcAft>
              <a:buClr>
                <a:schemeClr val="lt2"/>
              </a:buClr>
              <a:buSzPts val="2800"/>
              <a:buNone/>
              <a:defRPr>
                <a:solidFill>
                  <a:schemeClr val="lt2"/>
                </a:solidFill>
              </a:defRPr>
            </a:lvl6pPr>
            <a:lvl7pPr lvl="6" rtl="0">
              <a:lnSpc>
                <a:spcPct val="100000"/>
              </a:lnSpc>
              <a:spcBef>
                <a:spcPts val="0"/>
              </a:spcBef>
              <a:spcAft>
                <a:spcPts val="0"/>
              </a:spcAft>
              <a:buClr>
                <a:schemeClr val="lt2"/>
              </a:buClr>
              <a:buSzPts val="2800"/>
              <a:buNone/>
              <a:defRPr>
                <a:solidFill>
                  <a:schemeClr val="lt2"/>
                </a:solidFill>
              </a:defRPr>
            </a:lvl7pPr>
            <a:lvl8pPr lvl="7" rtl="0">
              <a:lnSpc>
                <a:spcPct val="100000"/>
              </a:lnSpc>
              <a:spcBef>
                <a:spcPts val="0"/>
              </a:spcBef>
              <a:spcAft>
                <a:spcPts val="0"/>
              </a:spcAft>
              <a:buClr>
                <a:schemeClr val="lt2"/>
              </a:buClr>
              <a:buSzPts val="2800"/>
              <a:buNone/>
              <a:defRPr>
                <a:solidFill>
                  <a:schemeClr val="lt2"/>
                </a:solidFill>
              </a:defRPr>
            </a:lvl8pPr>
            <a:lvl9pPr lvl="8" rtl="0">
              <a:lnSpc>
                <a:spcPct val="100000"/>
              </a:lnSpc>
              <a:spcBef>
                <a:spcPts val="0"/>
              </a:spcBef>
              <a:spcAft>
                <a:spcPts val="0"/>
              </a:spcAft>
              <a:buClr>
                <a:schemeClr val="lt2"/>
              </a:buClr>
              <a:buSzPts val="2800"/>
              <a:buNone/>
              <a:defRPr>
                <a:solidFill>
                  <a:schemeClr val="lt2"/>
                </a:solidFill>
              </a:defRPr>
            </a:lvl9pPr>
          </a:lstStyle>
          <a:p/>
        </p:txBody>
      </p:sp>
      <p:sp>
        <p:nvSpPr>
          <p:cNvPr id="47" name="Google Shape;47;p7"/>
          <p:cNvSpPr txBox="1"/>
          <p:nvPr>
            <p:ph idx="1" type="subTitle"/>
          </p:nvPr>
        </p:nvSpPr>
        <p:spPr>
          <a:xfrm>
            <a:off x="4655715" y="2433081"/>
            <a:ext cx="2763600" cy="106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8"/>
          <p:cNvSpPr txBox="1"/>
          <p:nvPr>
            <p:ph type="title"/>
          </p:nvPr>
        </p:nvSpPr>
        <p:spPr>
          <a:xfrm>
            <a:off x="713225" y="1398600"/>
            <a:ext cx="4964400" cy="2346300"/>
          </a:xfrm>
          <a:prstGeom prst="rect">
            <a:avLst/>
          </a:prstGeom>
          <a:noFill/>
        </p:spPr>
        <p:txBody>
          <a:bodyPr anchorCtr="0" anchor="ctr" bIns="91425" lIns="91425" spcFirstLastPara="1" rIns="91425" wrap="square" tIns="91425">
            <a:noAutofit/>
          </a:bodyPr>
          <a:lstStyle>
            <a:lvl1pPr lvl="0">
              <a:spcBef>
                <a:spcPts val="0"/>
              </a:spcBef>
              <a:spcAft>
                <a:spcPts val="0"/>
              </a:spcAft>
              <a:buSzPts val="3500"/>
              <a:buFont typeface="Merriweather"/>
              <a:buNone/>
              <a:defRPr b="0" sz="79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0" name="Google Shape;50;p8"/>
          <p:cNvSpPr/>
          <p:nvPr>
            <p:ph idx="2" type="pic"/>
          </p:nvPr>
        </p:nvSpPr>
        <p:spPr>
          <a:xfrm>
            <a:off x="4155100" y="0"/>
            <a:ext cx="6804300" cy="5143500"/>
          </a:xfrm>
          <a:prstGeom prst="flowChartInputOutput">
            <a:avLst/>
          </a:prstGeom>
          <a:noFill/>
          <a:ln cap="flat" cmpd="sng" w="9525">
            <a:solidFill>
              <a:schemeClr val="dk2"/>
            </a:solidFill>
            <a:prstDash val="solid"/>
            <a:round/>
            <a:headEnd len="sm" w="sm" type="none"/>
            <a:tailEnd len="sm" w="sm" type="none"/>
          </a:ln>
        </p:spPr>
      </p:sp>
      <p:cxnSp>
        <p:nvCxnSpPr>
          <p:cNvPr id="51" name="Google Shape;51;p8"/>
          <p:cNvCxnSpPr/>
          <p:nvPr/>
        </p:nvCxnSpPr>
        <p:spPr>
          <a:xfrm flipH="1" rot="10800000">
            <a:off x="-968885" y="-497280"/>
            <a:ext cx="1998300" cy="5701800"/>
          </a:xfrm>
          <a:prstGeom prst="straightConnector1">
            <a:avLst/>
          </a:prstGeom>
          <a:noFill/>
          <a:ln cap="flat" cmpd="sng" w="9525">
            <a:solidFill>
              <a:schemeClr val="lt2"/>
            </a:solidFill>
            <a:prstDash val="solid"/>
            <a:round/>
            <a:headEnd len="med" w="med" type="none"/>
            <a:tailEnd len="med" w="med" type="none"/>
          </a:ln>
        </p:spPr>
      </p:cxnSp>
      <p:cxnSp>
        <p:nvCxnSpPr>
          <p:cNvPr id="52" name="Google Shape;52;p8"/>
          <p:cNvCxnSpPr/>
          <p:nvPr/>
        </p:nvCxnSpPr>
        <p:spPr>
          <a:xfrm flipH="1" rot="10800000">
            <a:off x="-522736" y="-433692"/>
            <a:ext cx="1998300" cy="5701800"/>
          </a:xfrm>
          <a:prstGeom prst="straightConnector1">
            <a:avLst/>
          </a:prstGeom>
          <a:noFill/>
          <a:ln cap="flat" cmpd="sng" w="9525">
            <a:solidFill>
              <a:schemeClr val="lt2"/>
            </a:solidFill>
            <a:prstDash val="solid"/>
            <a:round/>
            <a:headEnd len="med" w="med" type="none"/>
            <a:tailEnd len="med" w="med" type="none"/>
          </a:ln>
        </p:spPr>
      </p:cxnSp>
      <p:cxnSp>
        <p:nvCxnSpPr>
          <p:cNvPr id="53" name="Google Shape;53;p8"/>
          <p:cNvCxnSpPr/>
          <p:nvPr/>
        </p:nvCxnSpPr>
        <p:spPr>
          <a:xfrm flipH="1" rot="10800000">
            <a:off x="-76587" y="-379299"/>
            <a:ext cx="1998300" cy="57018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9"/>
          <p:cNvSpPr/>
          <p:nvPr/>
        </p:nvSpPr>
        <p:spPr>
          <a:xfrm>
            <a:off x="-9525" y="325"/>
            <a:ext cx="37818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 name="Google Shape;56;p9"/>
          <p:cNvCxnSpPr/>
          <p:nvPr/>
        </p:nvCxnSpPr>
        <p:spPr>
          <a:xfrm flipH="1" rot="10800000">
            <a:off x="86921" y="-197394"/>
            <a:ext cx="1078800" cy="5389500"/>
          </a:xfrm>
          <a:prstGeom prst="straightConnector1">
            <a:avLst/>
          </a:prstGeom>
          <a:noFill/>
          <a:ln cap="flat" cmpd="sng" w="9525">
            <a:solidFill>
              <a:schemeClr val="lt2"/>
            </a:solidFill>
            <a:prstDash val="solid"/>
            <a:round/>
            <a:headEnd len="med" w="med" type="none"/>
            <a:tailEnd len="med" w="med" type="none"/>
          </a:ln>
        </p:spPr>
      </p:cxnSp>
      <p:cxnSp>
        <p:nvCxnSpPr>
          <p:cNvPr id="57" name="Google Shape;57;p9"/>
          <p:cNvCxnSpPr/>
          <p:nvPr/>
        </p:nvCxnSpPr>
        <p:spPr>
          <a:xfrm flipH="1" rot="10800000">
            <a:off x="-222054" y="-197394"/>
            <a:ext cx="1078800" cy="5389500"/>
          </a:xfrm>
          <a:prstGeom prst="straightConnector1">
            <a:avLst/>
          </a:prstGeom>
          <a:noFill/>
          <a:ln cap="flat" cmpd="sng" w="9525">
            <a:solidFill>
              <a:schemeClr val="lt2"/>
            </a:solidFill>
            <a:prstDash val="solid"/>
            <a:round/>
            <a:headEnd len="med" w="med" type="none"/>
            <a:tailEnd len="med" w="med" type="none"/>
          </a:ln>
        </p:spPr>
      </p:cxnSp>
      <p:sp>
        <p:nvSpPr>
          <p:cNvPr id="58" name="Google Shape;58;p9"/>
          <p:cNvSpPr txBox="1"/>
          <p:nvPr>
            <p:ph type="title"/>
          </p:nvPr>
        </p:nvSpPr>
        <p:spPr>
          <a:xfrm>
            <a:off x="4596275" y="1424700"/>
            <a:ext cx="3834300" cy="6402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3500"/>
              <a:buNone/>
              <a:defRPr sz="3500"/>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p:txBody>
      </p:sp>
      <p:sp>
        <p:nvSpPr>
          <p:cNvPr id="59" name="Google Shape;59;p9"/>
          <p:cNvSpPr txBox="1"/>
          <p:nvPr>
            <p:ph idx="1" type="subTitle"/>
          </p:nvPr>
        </p:nvSpPr>
        <p:spPr>
          <a:xfrm>
            <a:off x="4597800" y="2091600"/>
            <a:ext cx="3831300" cy="162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 name="Google Shape;60;p9"/>
          <p:cNvSpPr/>
          <p:nvPr>
            <p:ph idx="2" type="pic"/>
          </p:nvPr>
        </p:nvSpPr>
        <p:spPr>
          <a:xfrm>
            <a:off x="929000" y="735225"/>
            <a:ext cx="3705900" cy="4069200"/>
          </a:xfrm>
          <a:prstGeom prst="parallelogram">
            <a:avLst>
              <a:gd fmla="val 25000" name="adj"/>
            </a:avLst>
          </a:prstGeom>
          <a:noFill/>
          <a:ln cap="flat" cmpd="sng" w="9525">
            <a:solidFill>
              <a:schemeClr val="dk2"/>
            </a:solidFill>
            <a:prstDash val="solid"/>
            <a:round/>
            <a:headEnd len="sm" w="sm" type="none"/>
            <a:tailEnd len="sm" w="sm" type="none"/>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sp>
        <p:nvSpPr>
          <p:cNvPr id="62" name="Google Shape;62;p10"/>
          <p:cNvSpPr/>
          <p:nvPr/>
        </p:nvSpPr>
        <p:spPr>
          <a:xfrm>
            <a:off x="3059166" y="3256400"/>
            <a:ext cx="6306300" cy="1361100"/>
          </a:xfrm>
          <a:prstGeom prst="parallelogram">
            <a:avLst>
              <a:gd fmla="val 25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0"/>
          <p:cNvSpPr/>
          <p:nvPr/>
        </p:nvSpPr>
        <p:spPr>
          <a:xfrm>
            <a:off x="3308466" y="3478800"/>
            <a:ext cx="6306300" cy="1361100"/>
          </a:xfrm>
          <a:prstGeom prst="parallelogram">
            <a:avLst>
              <a:gd fmla="val 25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0"/>
          <p:cNvSpPr/>
          <p:nvPr/>
        </p:nvSpPr>
        <p:spPr>
          <a:xfrm>
            <a:off x="5410100" y="279275"/>
            <a:ext cx="1913100" cy="1626300"/>
          </a:xfrm>
          <a:prstGeom prst="parallelogram">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0"/>
          <p:cNvSpPr/>
          <p:nvPr/>
        </p:nvSpPr>
        <p:spPr>
          <a:xfrm>
            <a:off x="6049575" y="-87750"/>
            <a:ext cx="2116500" cy="1396200"/>
          </a:xfrm>
          <a:prstGeom prst="parallelogram">
            <a:avLst>
              <a:gd fmla="val 22588"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0"/>
          <p:cNvSpPr/>
          <p:nvPr/>
        </p:nvSpPr>
        <p:spPr>
          <a:xfrm>
            <a:off x="-521000" y="3256400"/>
            <a:ext cx="2934600" cy="1935900"/>
          </a:xfrm>
          <a:prstGeom prst="parallelogram">
            <a:avLst>
              <a:gd fmla="val 22588"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0"/>
          <p:cNvSpPr txBox="1"/>
          <p:nvPr>
            <p:ph type="title"/>
          </p:nvPr>
        </p:nvSpPr>
        <p:spPr>
          <a:xfrm>
            <a:off x="3666500" y="3527300"/>
            <a:ext cx="4764300" cy="10902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500"/>
              <a:buNone/>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1.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02336"/>
            <a:ext cx="7717500" cy="640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2"/>
              </a:buClr>
              <a:buSzPts val="3500"/>
              <a:buFont typeface="Cinzel"/>
              <a:buNone/>
              <a:defRPr sz="3500">
                <a:solidFill>
                  <a:schemeClr val="lt2"/>
                </a:solidFill>
                <a:latin typeface="Cinzel"/>
                <a:ea typeface="Cinzel"/>
                <a:cs typeface="Cinzel"/>
                <a:sym typeface="Cinzel"/>
              </a:defRPr>
            </a:lvl1pPr>
            <a:lvl2pPr lvl="1">
              <a:spcBef>
                <a:spcPts val="0"/>
              </a:spcBef>
              <a:spcAft>
                <a:spcPts val="0"/>
              </a:spcAft>
              <a:buClr>
                <a:schemeClr val="lt2"/>
              </a:buClr>
              <a:buSzPts val="2800"/>
              <a:buFont typeface="Lexend Deca"/>
              <a:buNone/>
              <a:defRPr sz="2800">
                <a:solidFill>
                  <a:schemeClr val="lt2"/>
                </a:solidFill>
                <a:latin typeface="Lexend Deca"/>
                <a:ea typeface="Lexend Deca"/>
                <a:cs typeface="Lexend Deca"/>
                <a:sym typeface="Lexend Deca"/>
              </a:defRPr>
            </a:lvl2pPr>
            <a:lvl3pPr lvl="2">
              <a:spcBef>
                <a:spcPts val="0"/>
              </a:spcBef>
              <a:spcAft>
                <a:spcPts val="0"/>
              </a:spcAft>
              <a:buClr>
                <a:schemeClr val="lt2"/>
              </a:buClr>
              <a:buSzPts val="2800"/>
              <a:buFont typeface="Lexend Deca"/>
              <a:buNone/>
              <a:defRPr sz="2800">
                <a:solidFill>
                  <a:schemeClr val="lt2"/>
                </a:solidFill>
                <a:latin typeface="Lexend Deca"/>
                <a:ea typeface="Lexend Deca"/>
                <a:cs typeface="Lexend Deca"/>
                <a:sym typeface="Lexend Deca"/>
              </a:defRPr>
            </a:lvl3pPr>
            <a:lvl4pPr lvl="3">
              <a:spcBef>
                <a:spcPts val="0"/>
              </a:spcBef>
              <a:spcAft>
                <a:spcPts val="0"/>
              </a:spcAft>
              <a:buClr>
                <a:schemeClr val="lt2"/>
              </a:buClr>
              <a:buSzPts val="2800"/>
              <a:buFont typeface="Lexend Deca"/>
              <a:buNone/>
              <a:defRPr sz="2800">
                <a:solidFill>
                  <a:schemeClr val="lt2"/>
                </a:solidFill>
                <a:latin typeface="Lexend Deca"/>
                <a:ea typeface="Lexend Deca"/>
                <a:cs typeface="Lexend Deca"/>
                <a:sym typeface="Lexend Deca"/>
              </a:defRPr>
            </a:lvl4pPr>
            <a:lvl5pPr lvl="4">
              <a:spcBef>
                <a:spcPts val="0"/>
              </a:spcBef>
              <a:spcAft>
                <a:spcPts val="0"/>
              </a:spcAft>
              <a:buClr>
                <a:schemeClr val="lt2"/>
              </a:buClr>
              <a:buSzPts val="2800"/>
              <a:buFont typeface="Lexend Deca"/>
              <a:buNone/>
              <a:defRPr sz="2800">
                <a:solidFill>
                  <a:schemeClr val="lt2"/>
                </a:solidFill>
                <a:latin typeface="Lexend Deca"/>
                <a:ea typeface="Lexend Deca"/>
                <a:cs typeface="Lexend Deca"/>
                <a:sym typeface="Lexend Deca"/>
              </a:defRPr>
            </a:lvl5pPr>
            <a:lvl6pPr lvl="5">
              <a:spcBef>
                <a:spcPts val="0"/>
              </a:spcBef>
              <a:spcAft>
                <a:spcPts val="0"/>
              </a:spcAft>
              <a:buClr>
                <a:schemeClr val="lt2"/>
              </a:buClr>
              <a:buSzPts val="2800"/>
              <a:buFont typeface="Lexend Deca"/>
              <a:buNone/>
              <a:defRPr sz="2800">
                <a:solidFill>
                  <a:schemeClr val="lt2"/>
                </a:solidFill>
                <a:latin typeface="Lexend Deca"/>
                <a:ea typeface="Lexend Deca"/>
                <a:cs typeface="Lexend Deca"/>
                <a:sym typeface="Lexend Deca"/>
              </a:defRPr>
            </a:lvl6pPr>
            <a:lvl7pPr lvl="6">
              <a:spcBef>
                <a:spcPts val="0"/>
              </a:spcBef>
              <a:spcAft>
                <a:spcPts val="0"/>
              </a:spcAft>
              <a:buClr>
                <a:schemeClr val="lt2"/>
              </a:buClr>
              <a:buSzPts val="2800"/>
              <a:buFont typeface="Lexend Deca"/>
              <a:buNone/>
              <a:defRPr sz="2800">
                <a:solidFill>
                  <a:schemeClr val="lt2"/>
                </a:solidFill>
                <a:latin typeface="Lexend Deca"/>
                <a:ea typeface="Lexend Deca"/>
                <a:cs typeface="Lexend Deca"/>
                <a:sym typeface="Lexend Deca"/>
              </a:defRPr>
            </a:lvl7pPr>
            <a:lvl8pPr lvl="7">
              <a:spcBef>
                <a:spcPts val="0"/>
              </a:spcBef>
              <a:spcAft>
                <a:spcPts val="0"/>
              </a:spcAft>
              <a:buClr>
                <a:schemeClr val="lt2"/>
              </a:buClr>
              <a:buSzPts val="2800"/>
              <a:buFont typeface="Lexend Deca"/>
              <a:buNone/>
              <a:defRPr sz="2800">
                <a:solidFill>
                  <a:schemeClr val="lt2"/>
                </a:solidFill>
                <a:latin typeface="Lexend Deca"/>
                <a:ea typeface="Lexend Deca"/>
                <a:cs typeface="Lexend Deca"/>
                <a:sym typeface="Lexend Deca"/>
              </a:defRPr>
            </a:lvl8pPr>
            <a:lvl9pPr lvl="8">
              <a:spcBef>
                <a:spcPts val="0"/>
              </a:spcBef>
              <a:spcAft>
                <a:spcPts val="0"/>
              </a:spcAft>
              <a:buClr>
                <a:schemeClr val="lt2"/>
              </a:buClr>
              <a:buSzPts val="2800"/>
              <a:buFont typeface="Lexend Deca"/>
              <a:buNone/>
              <a:defRPr sz="2800">
                <a:solidFill>
                  <a:schemeClr val="lt2"/>
                </a:solidFill>
                <a:latin typeface="Lexend Deca"/>
                <a:ea typeface="Lexend Deca"/>
                <a:cs typeface="Lexend Deca"/>
                <a:sym typeface="Lexend Deca"/>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indent="-317500" lvl="1" marL="9144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indent="-317500" lvl="2" marL="13716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indent="-317500" lvl="3" marL="18288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indent="-317500" lvl="4" marL="22860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indent="-317500" lvl="5" marL="27432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indent="-317500" lvl="6" marL="32004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indent="-317500" lvl="7" marL="36576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indent="-317500" lvl="8" marL="41148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docs.google.com/spreadsheets/d/1H7-OgC7h8emvJAMZ5cWeB2mLWUQdtTTPRy2jJ1TbzuM/copy"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6" name="Shape 256"/>
        <p:cNvGrpSpPr/>
        <p:nvPr/>
      </p:nvGrpSpPr>
      <p:grpSpPr>
        <a:xfrm>
          <a:off x="0" y="0"/>
          <a:ext cx="0" cy="0"/>
          <a:chOff x="0" y="0"/>
          <a:chExt cx="0" cy="0"/>
        </a:xfrm>
      </p:grpSpPr>
      <p:sp>
        <p:nvSpPr>
          <p:cNvPr id="257" name="Google Shape;257;p34"/>
          <p:cNvSpPr/>
          <p:nvPr/>
        </p:nvSpPr>
        <p:spPr>
          <a:xfrm>
            <a:off x="3045200" y="3635650"/>
            <a:ext cx="6300900" cy="426300"/>
          </a:xfrm>
          <a:prstGeom prst="parallelogram">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58" name="Google Shape;258;p34"/>
          <p:cNvSpPr/>
          <p:nvPr/>
        </p:nvSpPr>
        <p:spPr>
          <a:xfrm>
            <a:off x="254833" y="859677"/>
            <a:ext cx="2597400" cy="2410200"/>
          </a:xfrm>
          <a:prstGeom prst="parallelogram">
            <a:avLst>
              <a:gd fmla="val 25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4"/>
          <p:cNvSpPr txBox="1"/>
          <p:nvPr>
            <p:ph idx="1" type="subTitle"/>
          </p:nvPr>
        </p:nvSpPr>
        <p:spPr>
          <a:xfrm>
            <a:off x="3145775" y="3635650"/>
            <a:ext cx="5285100" cy="426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chemeClr val="dk1"/>
                </a:solidFill>
              </a:rPr>
              <a:t>With Mr. Robinson</a:t>
            </a:r>
            <a:endParaRPr>
              <a:solidFill>
                <a:schemeClr val="dk1"/>
              </a:solidFill>
            </a:endParaRPr>
          </a:p>
        </p:txBody>
      </p:sp>
      <p:sp>
        <p:nvSpPr>
          <p:cNvPr id="260" name="Google Shape;260;p34"/>
          <p:cNvSpPr txBox="1"/>
          <p:nvPr>
            <p:ph type="ctrTitle"/>
          </p:nvPr>
        </p:nvSpPr>
        <p:spPr>
          <a:xfrm>
            <a:off x="3145775" y="1130175"/>
            <a:ext cx="5285100" cy="2456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200">
                <a:solidFill>
                  <a:schemeClr val="lt2"/>
                </a:solidFill>
                <a:latin typeface="Cinzel ExtraBold"/>
                <a:ea typeface="Cinzel ExtraBold"/>
                <a:cs typeface="Cinzel ExtraBold"/>
                <a:sym typeface="Cinzel ExtraBold"/>
              </a:rPr>
              <a:t>Woodworking: </a:t>
            </a:r>
            <a:r>
              <a:rPr lang="en" sz="7700"/>
              <a:t>An</a:t>
            </a:r>
            <a:r>
              <a:rPr lang="en" sz="6300">
                <a:solidFill>
                  <a:schemeClr val="lt2"/>
                </a:solidFill>
                <a:latin typeface="Cinzel"/>
                <a:ea typeface="Cinzel"/>
                <a:cs typeface="Cinzel"/>
                <a:sym typeface="Cinzel"/>
              </a:rPr>
              <a:t> </a:t>
            </a:r>
            <a:r>
              <a:rPr lang="en" sz="5100"/>
              <a:t>Introduction</a:t>
            </a:r>
            <a:endParaRPr sz="5100">
              <a:solidFill>
                <a:schemeClr val="lt2"/>
              </a:solidFill>
              <a:latin typeface="Cinzel"/>
              <a:ea typeface="Cinzel"/>
              <a:cs typeface="Cinzel"/>
              <a:sym typeface="Cinzel"/>
            </a:endParaRPr>
          </a:p>
        </p:txBody>
      </p:sp>
      <p:pic>
        <p:nvPicPr>
          <p:cNvPr id="261" name="Google Shape;261;p34"/>
          <p:cNvPicPr preferRelativeResize="0"/>
          <p:nvPr>
            <p:ph idx="3" type="pic"/>
          </p:nvPr>
        </p:nvPicPr>
        <p:blipFill rotWithShape="1">
          <a:blip r:embed="rId3">
            <a:alphaModFix/>
          </a:blip>
          <a:srcRect b="4144" l="7154" r="36779" t="4154"/>
          <a:stretch/>
        </p:blipFill>
        <p:spPr>
          <a:xfrm>
            <a:off x="745325" y="-550375"/>
            <a:ext cx="2887200" cy="3153900"/>
          </a:xfrm>
          <a:prstGeom prst="parallelogram">
            <a:avLst>
              <a:gd fmla="val 25000" name="adj"/>
            </a:avLst>
          </a:prstGeom>
        </p:spPr>
      </p:pic>
      <p:pic>
        <p:nvPicPr>
          <p:cNvPr id="262" name="Google Shape;262;p34"/>
          <p:cNvPicPr preferRelativeResize="0"/>
          <p:nvPr>
            <p:ph idx="2" type="pic"/>
          </p:nvPr>
        </p:nvPicPr>
        <p:blipFill rotWithShape="1">
          <a:blip r:embed="rId4">
            <a:alphaModFix/>
          </a:blip>
          <a:srcRect b="15008" l="27591" r="33689" t="21664"/>
          <a:stretch/>
        </p:blipFill>
        <p:spPr>
          <a:xfrm>
            <a:off x="-691050" y="2020492"/>
            <a:ext cx="2887200" cy="3153900"/>
          </a:xfrm>
          <a:prstGeom prst="parallelogram">
            <a:avLst>
              <a:gd fmla="val 25000" name="adj"/>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3"/>
          <p:cNvSpPr/>
          <p:nvPr/>
        </p:nvSpPr>
        <p:spPr>
          <a:xfrm>
            <a:off x="5232150" y="1212650"/>
            <a:ext cx="1620300" cy="1745100"/>
          </a:xfrm>
          <a:prstGeom prst="parallelogram">
            <a:avLst>
              <a:gd fmla="val 27476"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3"/>
          <p:cNvSpPr/>
          <p:nvPr/>
        </p:nvSpPr>
        <p:spPr>
          <a:xfrm>
            <a:off x="6495592" y="2863484"/>
            <a:ext cx="1620300" cy="1745100"/>
          </a:xfrm>
          <a:prstGeom prst="parallelogram">
            <a:avLst>
              <a:gd fmla="val 27476"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3"/>
          <p:cNvSpPr txBox="1"/>
          <p:nvPr>
            <p:ph type="title"/>
          </p:nvPr>
        </p:nvSpPr>
        <p:spPr>
          <a:xfrm>
            <a:off x="713225" y="402317"/>
            <a:ext cx="7717500" cy="6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will you use these skills</a:t>
            </a:r>
            <a:endParaRPr b="1"/>
          </a:p>
        </p:txBody>
      </p:sp>
      <p:sp>
        <p:nvSpPr>
          <p:cNvPr id="399" name="Google Shape;399;p43"/>
          <p:cNvSpPr txBox="1"/>
          <p:nvPr>
            <p:ph idx="1" type="subTitle"/>
          </p:nvPr>
        </p:nvSpPr>
        <p:spPr>
          <a:xfrm>
            <a:off x="293975" y="1000450"/>
            <a:ext cx="4726800" cy="382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The skills learned in this class will directly relate to and help you get a job in the construction industry.  Basic woodworking skills, wood joinery and shaping will be used at every construction site.</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Knowledge of the most common wood joints, and current construction codes will help lead you to framing.</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The wood carving and shaping we do in this class are the first skill necessary to beging contructing cabinets and other finish woodworking projects like molding and floorboards.</a:t>
            </a:r>
            <a:endParaRPr sz="1600"/>
          </a:p>
        </p:txBody>
      </p:sp>
      <p:pic>
        <p:nvPicPr>
          <p:cNvPr id="400" name="Google Shape;400;p43"/>
          <p:cNvPicPr preferRelativeResize="0"/>
          <p:nvPr>
            <p:ph idx="2" type="pic"/>
          </p:nvPr>
        </p:nvPicPr>
        <p:blipFill rotWithShape="1">
          <a:blip r:embed="rId3">
            <a:alphaModFix/>
          </a:blip>
          <a:srcRect b="0" l="23129" r="24811" t="9551"/>
          <a:stretch/>
        </p:blipFill>
        <p:spPr>
          <a:xfrm>
            <a:off x="5293928" y="1516537"/>
            <a:ext cx="2822100" cy="2757900"/>
          </a:xfrm>
          <a:prstGeom prst="parallelogram">
            <a:avLst>
              <a:gd fmla="val 25000" name="adj"/>
            </a:avLst>
          </a:prstGeom>
        </p:spPr>
      </p:pic>
      <p:sp>
        <p:nvSpPr>
          <p:cNvPr id="401" name="Google Shape;401;p43"/>
          <p:cNvSpPr/>
          <p:nvPr/>
        </p:nvSpPr>
        <p:spPr>
          <a:xfrm>
            <a:off x="5525771" y="1212650"/>
            <a:ext cx="2296500" cy="3396000"/>
          </a:xfrm>
          <a:prstGeom prst="parallelogram">
            <a:avLst>
              <a:gd fmla="val 3944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4"/>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Type of work</a:t>
            </a:r>
            <a:endParaRPr b="1"/>
          </a:p>
        </p:txBody>
      </p:sp>
      <p:sp>
        <p:nvSpPr>
          <p:cNvPr id="407" name="Google Shape;407;p44"/>
          <p:cNvSpPr txBox="1"/>
          <p:nvPr>
            <p:ph idx="4294967295" type="subTitle"/>
          </p:nvPr>
        </p:nvSpPr>
        <p:spPr>
          <a:xfrm>
            <a:off x="713225" y="1187996"/>
            <a:ext cx="1980900" cy="785400"/>
          </a:xfrm>
          <a:prstGeom prst="rect">
            <a:avLst/>
          </a:prstGeom>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sz="2300">
                <a:solidFill>
                  <a:schemeClr val="dk2"/>
                </a:solidFill>
                <a:latin typeface="Cinzel Medium"/>
                <a:ea typeface="Cinzel Medium"/>
                <a:cs typeface="Cinzel Medium"/>
                <a:sym typeface="Cinzel Medium"/>
              </a:rPr>
              <a:t>Several options</a:t>
            </a:r>
            <a:endParaRPr i="0" sz="2300">
              <a:solidFill>
                <a:schemeClr val="dk2"/>
              </a:solidFill>
              <a:latin typeface="Cinzel Medium"/>
              <a:ea typeface="Cinzel Medium"/>
              <a:cs typeface="Cinzel Medium"/>
              <a:sym typeface="Cinzel Medium"/>
            </a:endParaRPr>
          </a:p>
        </p:txBody>
      </p:sp>
      <p:sp>
        <p:nvSpPr>
          <p:cNvPr id="408" name="Google Shape;408;p44"/>
          <p:cNvSpPr txBox="1"/>
          <p:nvPr>
            <p:ph idx="4294967295" type="subTitle"/>
          </p:nvPr>
        </p:nvSpPr>
        <p:spPr>
          <a:xfrm>
            <a:off x="5687377" y="1273901"/>
            <a:ext cx="2745600" cy="740700"/>
          </a:xfrm>
          <a:prstGeom prst="rect">
            <a:avLst/>
          </a:prstGeom>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Common entry point into the profession.  Idea is start off at the bottom and work your way up as you learn more skills</a:t>
            </a:r>
            <a:endParaRPr/>
          </a:p>
        </p:txBody>
      </p:sp>
      <p:sp>
        <p:nvSpPr>
          <p:cNvPr id="409" name="Google Shape;409;p44"/>
          <p:cNvSpPr txBox="1"/>
          <p:nvPr>
            <p:ph idx="4294967295" type="subTitle"/>
          </p:nvPr>
        </p:nvSpPr>
        <p:spPr>
          <a:xfrm>
            <a:off x="5687381" y="2508851"/>
            <a:ext cx="2745600" cy="740700"/>
          </a:xfrm>
          <a:prstGeom prst="rect">
            <a:avLst/>
          </a:prstGeom>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Knowledge of advanced wood joinery and construction codes are needed.</a:t>
            </a:r>
            <a:endParaRPr/>
          </a:p>
        </p:txBody>
      </p:sp>
      <p:sp>
        <p:nvSpPr>
          <p:cNvPr id="410" name="Google Shape;410;p44"/>
          <p:cNvSpPr txBox="1"/>
          <p:nvPr>
            <p:ph idx="4294967295" type="subTitle"/>
          </p:nvPr>
        </p:nvSpPr>
        <p:spPr>
          <a:xfrm>
            <a:off x="5687375" y="3743801"/>
            <a:ext cx="2745600" cy="740700"/>
          </a:xfrm>
          <a:prstGeom prst="rect">
            <a:avLst/>
          </a:prstGeom>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Highest level of skill, usually requires some previous construction experience</a:t>
            </a:r>
            <a:endParaRPr/>
          </a:p>
        </p:txBody>
      </p:sp>
      <p:sp>
        <p:nvSpPr>
          <p:cNvPr id="411" name="Google Shape;411;p44"/>
          <p:cNvSpPr txBox="1"/>
          <p:nvPr>
            <p:ph idx="4294967295" type="subTitle"/>
          </p:nvPr>
        </p:nvSpPr>
        <p:spPr>
          <a:xfrm>
            <a:off x="3536100" y="1397975"/>
            <a:ext cx="2156700" cy="365700"/>
          </a:xfrm>
          <a:prstGeom prst="rect">
            <a:avLst/>
          </a:prstGeom>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2300">
                <a:solidFill>
                  <a:schemeClr val="dk2"/>
                </a:solidFill>
                <a:latin typeface="Cinzel Medium"/>
                <a:ea typeface="Cinzel Medium"/>
                <a:cs typeface="Cinzel Medium"/>
                <a:sym typeface="Cinzel Medium"/>
              </a:rPr>
              <a:t>General </a:t>
            </a:r>
            <a:r>
              <a:rPr lang="en" sz="1900">
                <a:solidFill>
                  <a:schemeClr val="dk2"/>
                </a:solidFill>
                <a:latin typeface="Cinzel Medium"/>
                <a:ea typeface="Cinzel Medium"/>
                <a:cs typeface="Cinzel Medium"/>
                <a:sym typeface="Cinzel Medium"/>
              </a:rPr>
              <a:t>construction</a:t>
            </a:r>
            <a:endParaRPr i="0" sz="1900">
              <a:solidFill>
                <a:schemeClr val="dk2"/>
              </a:solidFill>
              <a:latin typeface="Cinzel Medium"/>
              <a:ea typeface="Cinzel Medium"/>
              <a:cs typeface="Cinzel Medium"/>
              <a:sym typeface="Cinzel Medium"/>
            </a:endParaRPr>
          </a:p>
        </p:txBody>
      </p:sp>
      <p:sp>
        <p:nvSpPr>
          <p:cNvPr id="412" name="Google Shape;412;p44"/>
          <p:cNvSpPr txBox="1"/>
          <p:nvPr>
            <p:ph idx="4294967295" type="subTitle"/>
          </p:nvPr>
        </p:nvSpPr>
        <p:spPr>
          <a:xfrm>
            <a:off x="3536100" y="2632925"/>
            <a:ext cx="2156700" cy="365700"/>
          </a:xfrm>
          <a:prstGeom prst="rect">
            <a:avLst/>
          </a:prstGeom>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2300">
                <a:solidFill>
                  <a:schemeClr val="dk2"/>
                </a:solidFill>
                <a:latin typeface="Cinzel Medium"/>
                <a:ea typeface="Cinzel Medium"/>
                <a:cs typeface="Cinzel Medium"/>
                <a:sym typeface="Cinzel Medium"/>
              </a:rPr>
              <a:t>framing</a:t>
            </a:r>
            <a:endParaRPr i="0" sz="2300">
              <a:solidFill>
                <a:schemeClr val="dk2"/>
              </a:solidFill>
              <a:latin typeface="Cinzel Medium"/>
              <a:ea typeface="Cinzel Medium"/>
              <a:cs typeface="Cinzel Medium"/>
              <a:sym typeface="Cinzel Medium"/>
            </a:endParaRPr>
          </a:p>
        </p:txBody>
      </p:sp>
      <p:sp>
        <p:nvSpPr>
          <p:cNvPr id="413" name="Google Shape;413;p44"/>
          <p:cNvSpPr txBox="1"/>
          <p:nvPr>
            <p:ph idx="4294967295" type="subTitle"/>
          </p:nvPr>
        </p:nvSpPr>
        <p:spPr>
          <a:xfrm>
            <a:off x="3536100" y="3867875"/>
            <a:ext cx="2156700" cy="365700"/>
          </a:xfrm>
          <a:prstGeom prst="rect">
            <a:avLst/>
          </a:prstGeom>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2300">
                <a:solidFill>
                  <a:schemeClr val="dk2"/>
                </a:solidFill>
                <a:latin typeface="Cinzel Medium"/>
                <a:ea typeface="Cinzel Medium"/>
                <a:cs typeface="Cinzel Medium"/>
                <a:sym typeface="Cinzel Medium"/>
              </a:rPr>
              <a:t>Cabinet making</a:t>
            </a:r>
            <a:endParaRPr i="0" sz="2300">
              <a:solidFill>
                <a:schemeClr val="dk2"/>
              </a:solidFill>
              <a:latin typeface="Cinzel Medium"/>
              <a:ea typeface="Cinzel Medium"/>
              <a:cs typeface="Cinzel Medium"/>
              <a:sym typeface="Cinzel Medium"/>
            </a:endParaRPr>
          </a:p>
        </p:txBody>
      </p:sp>
      <p:cxnSp>
        <p:nvCxnSpPr>
          <p:cNvPr id="414" name="Google Shape;414;p44"/>
          <p:cNvCxnSpPr>
            <a:stCxn id="407" idx="3"/>
            <a:endCxn id="411" idx="1"/>
          </p:cNvCxnSpPr>
          <p:nvPr/>
        </p:nvCxnSpPr>
        <p:spPr>
          <a:xfrm>
            <a:off x="2694125" y="1580696"/>
            <a:ext cx="842100" cy="600"/>
          </a:xfrm>
          <a:prstGeom prst="bentConnector3">
            <a:avLst>
              <a:gd fmla="val 49993" name="adj1"/>
            </a:avLst>
          </a:prstGeom>
          <a:noFill/>
          <a:ln cap="flat" cmpd="sng" w="9525">
            <a:solidFill>
              <a:schemeClr val="lt1"/>
            </a:solidFill>
            <a:prstDash val="solid"/>
            <a:round/>
            <a:headEnd len="med" w="med" type="none"/>
            <a:tailEnd len="med" w="med" type="oval"/>
          </a:ln>
        </p:spPr>
      </p:cxnSp>
      <p:cxnSp>
        <p:nvCxnSpPr>
          <p:cNvPr id="415" name="Google Shape;415;p44"/>
          <p:cNvCxnSpPr>
            <a:stCxn id="407" idx="3"/>
            <a:endCxn id="412" idx="1"/>
          </p:cNvCxnSpPr>
          <p:nvPr/>
        </p:nvCxnSpPr>
        <p:spPr>
          <a:xfrm>
            <a:off x="2694125" y="1580696"/>
            <a:ext cx="842100" cy="1235100"/>
          </a:xfrm>
          <a:prstGeom prst="bentConnector3">
            <a:avLst>
              <a:gd fmla="val 49993" name="adj1"/>
            </a:avLst>
          </a:prstGeom>
          <a:noFill/>
          <a:ln cap="flat" cmpd="sng" w="9525">
            <a:solidFill>
              <a:schemeClr val="lt1"/>
            </a:solidFill>
            <a:prstDash val="solid"/>
            <a:round/>
            <a:headEnd len="med" w="med" type="none"/>
            <a:tailEnd len="med" w="med" type="oval"/>
          </a:ln>
        </p:spPr>
      </p:cxnSp>
      <p:cxnSp>
        <p:nvCxnSpPr>
          <p:cNvPr id="416" name="Google Shape;416;p44"/>
          <p:cNvCxnSpPr>
            <a:stCxn id="407" idx="3"/>
            <a:endCxn id="413" idx="1"/>
          </p:cNvCxnSpPr>
          <p:nvPr/>
        </p:nvCxnSpPr>
        <p:spPr>
          <a:xfrm>
            <a:off x="2694125" y="1580696"/>
            <a:ext cx="842100" cy="2469900"/>
          </a:xfrm>
          <a:prstGeom prst="bentConnector3">
            <a:avLst>
              <a:gd fmla="val 49993" name="adj1"/>
            </a:avLst>
          </a:prstGeom>
          <a:noFill/>
          <a:ln cap="flat" cmpd="sng" w="9525">
            <a:solidFill>
              <a:schemeClr val="lt1"/>
            </a:solidFill>
            <a:prstDash val="solid"/>
            <a:round/>
            <a:headEnd len="med" w="med" type="none"/>
            <a:tailEnd len="med" w="med" type="oval"/>
          </a:ln>
        </p:spPr>
      </p:cxnSp>
      <p:sp>
        <p:nvSpPr>
          <p:cNvPr id="417" name="Google Shape;417;p44"/>
          <p:cNvSpPr/>
          <p:nvPr/>
        </p:nvSpPr>
        <p:spPr>
          <a:xfrm flipH="1">
            <a:off x="185479" y="2404601"/>
            <a:ext cx="2469300" cy="2739000"/>
          </a:xfrm>
          <a:prstGeom prst="parallelogram">
            <a:avLst>
              <a:gd fmla="val 14514"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8" name="Google Shape;418;p44"/>
          <p:cNvPicPr preferRelativeResize="0"/>
          <p:nvPr/>
        </p:nvPicPr>
        <p:blipFill rotWithShape="1">
          <a:blip r:embed="rId3">
            <a:alphaModFix/>
          </a:blip>
          <a:srcRect b="0" l="0" r="30128" t="0"/>
          <a:stretch/>
        </p:blipFill>
        <p:spPr>
          <a:xfrm>
            <a:off x="0" y="2609098"/>
            <a:ext cx="2655000" cy="2534400"/>
          </a:xfrm>
          <a:prstGeom prst="parallelogram">
            <a:avLst>
              <a:gd fmla="val 25000" name="adj"/>
            </a:avLst>
          </a:prstGeom>
          <a:noFill/>
          <a:ln cap="flat" cmpd="sng" w="9525">
            <a:solidFill>
              <a:schemeClr val="dk2"/>
            </a:solidFill>
            <a:prstDash val="solid"/>
            <a:round/>
            <a:headEnd len="sm" w="sm" type="none"/>
            <a:tailEnd len="sm" w="sm" type="none"/>
          </a:ln>
        </p:spPr>
      </p:pic>
      <p:sp>
        <p:nvSpPr>
          <p:cNvPr id="419" name="Google Shape;419;p44"/>
          <p:cNvSpPr/>
          <p:nvPr/>
        </p:nvSpPr>
        <p:spPr>
          <a:xfrm flipH="1">
            <a:off x="78176" y="3244662"/>
            <a:ext cx="2745600" cy="1918200"/>
          </a:xfrm>
          <a:prstGeom prst="parallelogram">
            <a:avLst>
              <a:gd fmla="val 14514"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5"/>
          <p:cNvSpPr/>
          <p:nvPr/>
        </p:nvSpPr>
        <p:spPr>
          <a:xfrm>
            <a:off x="509775" y="1760185"/>
            <a:ext cx="8419800" cy="2516700"/>
          </a:xfrm>
          <a:prstGeom prst="parallelogram">
            <a:avLst>
              <a:gd fmla="val 14514"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5"/>
          <p:cNvSpPr/>
          <p:nvPr/>
        </p:nvSpPr>
        <p:spPr>
          <a:xfrm>
            <a:off x="357375" y="1607785"/>
            <a:ext cx="8419800" cy="2516700"/>
          </a:xfrm>
          <a:prstGeom prst="parallelogram">
            <a:avLst>
              <a:gd fmla="val 14514"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5"/>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Average earnings</a:t>
            </a:r>
            <a:endParaRPr b="1"/>
          </a:p>
        </p:txBody>
      </p:sp>
      <p:graphicFrame>
        <p:nvGraphicFramePr>
          <p:cNvPr id="427" name="Google Shape;427;p45"/>
          <p:cNvGraphicFramePr/>
          <p:nvPr/>
        </p:nvGraphicFramePr>
        <p:xfrm>
          <a:off x="713225" y="1612550"/>
          <a:ext cx="3000000" cy="3000000"/>
        </p:xfrm>
        <a:graphic>
          <a:graphicData uri="http://schemas.openxmlformats.org/drawingml/2006/table">
            <a:tbl>
              <a:tblPr>
                <a:noFill/>
                <a:tableStyleId>{98552FA9-89B8-4F9B-B57D-3E122522474F}</a:tableStyleId>
              </a:tblPr>
              <a:tblGrid>
                <a:gridCol w="1929375"/>
                <a:gridCol w="1929375"/>
                <a:gridCol w="1929375"/>
                <a:gridCol w="1929375"/>
              </a:tblGrid>
              <a:tr h="629175">
                <a:tc>
                  <a:txBody>
                    <a:bodyPr/>
                    <a:lstStyle/>
                    <a:p>
                      <a:pPr indent="0" lvl="0" marL="0" rtl="0" algn="ctr">
                        <a:spcBef>
                          <a:spcPts val="0"/>
                        </a:spcBef>
                        <a:spcAft>
                          <a:spcPts val="0"/>
                        </a:spcAft>
                        <a:buNone/>
                      </a:pPr>
                      <a:r>
                        <a:rPr lang="en" sz="2300">
                          <a:solidFill>
                            <a:schemeClr val="dk2"/>
                          </a:solidFill>
                          <a:latin typeface="Cinzel Medium"/>
                          <a:ea typeface="Cinzel Medium"/>
                          <a:cs typeface="Cinzel Medium"/>
                          <a:sym typeface="Cinzel Medium"/>
                        </a:rPr>
                        <a:t>General</a:t>
                      </a:r>
                      <a:endParaRPr sz="2300">
                        <a:solidFill>
                          <a:schemeClr val="dk2"/>
                        </a:solidFill>
                        <a:latin typeface="Cinzel Medium"/>
                        <a:ea typeface="Cinzel Medium"/>
                        <a:cs typeface="Cinzel Medium"/>
                        <a:sym typeface="Cinzel Medium"/>
                      </a:endParaRPr>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2300">
                          <a:solidFill>
                            <a:schemeClr val="dk2"/>
                          </a:solidFill>
                          <a:latin typeface="Cinzel Medium"/>
                          <a:ea typeface="Cinzel Medium"/>
                          <a:cs typeface="Cinzel Medium"/>
                          <a:sym typeface="Cinzel Medium"/>
                        </a:rPr>
                        <a:t>framing</a:t>
                      </a:r>
                      <a:endParaRPr sz="2300">
                        <a:solidFill>
                          <a:schemeClr val="dk2"/>
                        </a:solidFill>
                        <a:latin typeface="Cinzel Medium"/>
                        <a:ea typeface="Cinzel Medium"/>
                        <a:cs typeface="Cinzel Medium"/>
                        <a:sym typeface="Cinzel Medium"/>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2300">
                          <a:solidFill>
                            <a:schemeClr val="dk2"/>
                          </a:solidFill>
                          <a:latin typeface="Cinzel Medium"/>
                          <a:ea typeface="Cinzel Medium"/>
                          <a:cs typeface="Cinzel Medium"/>
                          <a:sym typeface="Cinzel Medium"/>
                        </a:rPr>
                        <a:t>Cabinets </a:t>
                      </a:r>
                      <a:endParaRPr sz="2300">
                        <a:solidFill>
                          <a:schemeClr val="dk2"/>
                        </a:solidFill>
                        <a:latin typeface="Cinzel Medium"/>
                        <a:ea typeface="Cinzel Medium"/>
                        <a:cs typeface="Cinzel Medium"/>
                        <a:sym typeface="Cinzel Medium"/>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2300">
                          <a:solidFill>
                            <a:schemeClr val="dk2"/>
                          </a:solidFill>
                          <a:latin typeface="Cinzel Medium"/>
                          <a:ea typeface="Cinzel Medium"/>
                          <a:cs typeface="Cinzel Medium"/>
                          <a:sym typeface="Cinzel Medium"/>
                        </a:rPr>
                        <a:t>DIY</a:t>
                      </a:r>
                      <a:endParaRPr sz="2300">
                        <a:solidFill>
                          <a:schemeClr val="dk2"/>
                        </a:solidFill>
                        <a:latin typeface="Cinzel Medium"/>
                        <a:ea typeface="Cinzel Medium"/>
                        <a:cs typeface="Cinzel Medium"/>
                        <a:sym typeface="Cinzel Medium"/>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r>
              <a:tr h="629175">
                <a:tc>
                  <a:txBody>
                    <a:bodyPr/>
                    <a:lstStyle/>
                    <a:p>
                      <a:pPr indent="0" lvl="0" marL="0" rtl="0" algn="l">
                        <a:spcBef>
                          <a:spcPts val="0"/>
                        </a:spcBef>
                        <a:spcAft>
                          <a:spcPts val="0"/>
                        </a:spcAft>
                        <a:buNone/>
                      </a:pPr>
                      <a:r>
                        <a:rPr lang="en" sz="1050">
                          <a:solidFill>
                            <a:schemeClr val="accent1"/>
                          </a:solidFill>
                          <a:latin typeface="Tahoma"/>
                          <a:ea typeface="Tahoma"/>
                          <a:cs typeface="Tahoma"/>
                          <a:sym typeface="Tahoma"/>
                        </a:rPr>
                        <a:t>Entry into the profession. Construction laborers and helpers perform many tasks that require physical labor on construction sites. </a:t>
                      </a:r>
                      <a:endParaRPr sz="1050">
                        <a:solidFill>
                          <a:schemeClr val="accent1"/>
                        </a:solidFill>
                        <a:latin typeface="Tahoma"/>
                        <a:ea typeface="Tahoma"/>
                        <a:cs typeface="Tahoma"/>
                        <a:sym typeface="Tahoma"/>
                      </a:endParaRPr>
                    </a:p>
                    <a:p>
                      <a:pPr indent="0" lvl="0" marL="0" rtl="0" algn="l">
                        <a:spcBef>
                          <a:spcPts val="0"/>
                        </a:spcBef>
                        <a:spcAft>
                          <a:spcPts val="0"/>
                        </a:spcAft>
                        <a:buNone/>
                      </a:pPr>
                      <a:r>
                        <a:rPr lang="en" sz="1050">
                          <a:solidFill>
                            <a:schemeClr val="accent1"/>
                          </a:solidFill>
                        </a:rPr>
                        <a:t>High school diploma </a:t>
                      </a:r>
                      <a:endParaRPr sz="1050">
                        <a:solidFill>
                          <a:schemeClr val="accent1"/>
                        </a:solidFill>
                        <a:latin typeface="Tahoma"/>
                        <a:ea typeface="Tahoma"/>
                        <a:cs typeface="Tahoma"/>
                        <a:sym typeface="Tahoma"/>
                      </a:endParaRPr>
                    </a:p>
                    <a:p>
                      <a:pPr indent="0" lvl="0" marL="0" rtl="0" algn="l">
                        <a:spcBef>
                          <a:spcPts val="0"/>
                        </a:spcBef>
                        <a:spcAft>
                          <a:spcPts val="0"/>
                        </a:spcAft>
                        <a:buNone/>
                      </a:pPr>
                      <a:r>
                        <a:rPr lang="en" sz="1050">
                          <a:solidFill>
                            <a:schemeClr val="accent1"/>
                          </a:solidFill>
                        </a:rPr>
                        <a:t>$37,520</a:t>
                      </a:r>
                      <a:endParaRPr sz="1050">
                        <a:solidFill>
                          <a:schemeClr val="accent1"/>
                        </a:solidFill>
                      </a:endParaRPr>
                    </a:p>
                    <a:p>
                      <a:pPr indent="0" lvl="0" marL="0" rtl="0" algn="l">
                        <a:spcBef>
                          <a:spcPts val="0"/>
                        </a:spcBef>
                        <a:spcAft>
                          <a:spcPts val="0"/>
                        </a:spcAft>
                        <a:buNone/>
                      </a:pPr>
                      <a:r>
                        <a:rPr lang="en" sz="1050">
                          <a:solidFill>
                            <a:schemeClr val="accent1"/>
                          </a:solidFill>
                        </a:rPr>
                        <a:t>Growing at a rate of 4%, which is average</a:t>
                      </a:r>
                      <a:endParaRPr sz="1050">
                        <a:solidFill>
                          <a:schemeClr val="accent1"/>
                        </a:solidFill>
                      </a:endParaRPr>
                    </a:p>
                  </a:txBody>
                  <a:tcPr marT="91425" marB="91425" marR="91425" marL="91425">
                    <a:lnL cap="flat" cmpd="sng" w="9525">
                      <a:solidFill>
                        <a:schemeClr val="lt2">
                          <a:alpha val="0"/>
                        </a:schemeClr>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1050">
                          <a:solidFill>
                            <a:schemeClr val="accent1"/>
                          </a:solidFill>
                          <a:latin typeface="Tahoma"/>
                          <a:ea typeface="Tahoma"/>
                          <a:cs typeface="Tahoma"/>
                          <a:sym typeface="Tahoma"/>
                        </a:rPr>
                        <a:t>Carpenters construct, repair, and install building frameworks and structures made from wood and other materials.</a:t>
                      </a:r>
                      <a:endParaRPr sz="1050">
                        <a:solidFill>
                          <a:schemeClr val="accent1"/>
                        </a:solidFill>
                        <a:latin typeface="Tahoma"/>
                        <a:ea typeface="Tahoma"/>
                        <a:cs typeface="Tahoma"/>
                        <a:sym typeface="Tahoma"/>
                      </a:endParaRPr>
                    </a:p>
                    <a:p>
                      <a:pPr indent="0" lvl="0" marL="0" rtl="0" algn="l">
                        <a:spcBef>
                          <a:spcPts val="0"/>
                        </a:spcBef>
                        <a:spcAft>
                          <a:spcPts val="0"/>
                        </a:spcAft>
                        <a:buNone/>
                      </a:pPr>
                      <a:r>
                        <a:rPr lang="en" sz="1050">
                          <a:solidFill>
                            <a:schemeClr val="accent1"/>
                          </a:solidFill>
                        </a:rPr>
                        <a:t>High school diploma</a:t>
                      </a:r>
                      <a:endParaRPr sz="1050">
                        <a:solidFill>
                          <a:schemeClr val="accent1"/>
                        </a:solidFill>
                      </a:endParaRPr>
                    </a:p>
                    <a:p>
                      <a:pPr indent="0" lvl="0" marL="0" rtl="0" algn="l">
                        <a:spcBef>
                          <a:spcPts val="0"/>
                        </a:spcBef>
                        <a:spcAft>
                          <a:spcPts val="0"/>
                        </a:spcAft>
                        <a:buNone/>
                      </a:pPr>
                      <a:r>
                        <a:rPr lang="en" sz="1050">
                          <a:solidFill>
                            <a:schemeClr val="accent1"/>
                          </a:solidFill>
                        </a:rPr>
                        <a:t>$48,260</a:t>
                      </a:r>
                      <a:endParaRPr sz="1050">
                        <a:solidFill>
                          <a:schemeClr val="accent1"/>
                        </a:solidFill>
                      </a:endParaRPr>
                    </a:p>
                    <a:p>
                      <a:pPr indent="0" lvl="0" marL="0" rtl="0" algn="l">
                        <a:spcBef>
                          <a:spcPts val="0"/>
                        </a:spcBef>
                        <a:spcAft>
                          <a:spcPts val="0"/>
                        </a:spcAft>
                        <a:buNone/>
                      </a:pPr>
                      <a:r>
                        <a:rPr lang="en" sz="1050">
                          <a:solidFill>
                            <a:schemeClr val="accent1"/>
                          </a:solidFill>
                        </a:rPr>
                        <a:t>2% growth, slower than average.</a:t>
                      </a:r>
                      <a:endParaRPr sz="1050">
                        <a:solidFill>
                          <a:schemeClr val="accent1"/>
                        </a:solidFill>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chemeClr val="accent1"/>
                          </a:solidFill>
                        </a:rPr>
                        <a:t>Cabinetry requires advanced woodworking skills, CAD designing and VCarve CNC operating.  25% require post-HS certificate. Without these skills, the job outlook is negative, as they are all moving toward computer aided design. </a:t>
                      </a:r>
                      <a:r>
                        <a:rPr lang="en" sz="1100">
                          <a:solidFill>
                            <a:schemeClr val="lt2"/>
                          </a:solidFill>
                        </a:rPr>
                        <a:t> $100,000</a:t>
                      </a:r>
                      <a:endParaRPr sz="1100">
                        <a:solidFill>
                          <a:schemeClr val="lt2"/>
                        </a:solidFill>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accent1"/>
                          </a:solidFill>
                        </a:rPr>
                        <a:t>Priceless! The amount of money you will save over a lifetime, not having to hire somebody to do these things around your house is crazy!</a:t>
                      </a:r>
                      <a:endParaRPr>
                        <a:solidFill>
                          <a:schemeClr val="accent1"/>
                        </a:solidFill>
                      </a:endParaRPr>
                    </a:p>
                  </a:txBody>
                  <a:tcPr marT="91425" marB="91425" marR="91425" marL="91425">
                    <a:lnL cap="flat" cmpd="sng" w="9525">
                      <a:solidFill>
                        <a:schemeClr val="dk2"/>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r>
              <a:tr h="629175">
                <a:tc>
                  <a:txBody>
                    <a:bodyPr/>
                    <a:lstStyle/>
                    <a:p>
                      <a:pPr indent="0" lvl="0" marL="0" rtl="0" algn="l">
                        <a:spcBef>
                          <a:spcPts val="0"/>
                        </a:spcBef>
                        <a:spcAft>
                          <a:spcPts val="0"/>
                        </a:spcAft>
                        <a:buNone/>
                      </a:pPr>
                      <a:r>
                        <a:t/>
                      </a:r>
                      <a:endParaRPr/>
                    </a:p>
                  </a:txBody>
                  <a:tcPr marT="91425" marB="91425" marR="91425" marL="91425">
                    <a:lnL cap="flat" cmpd="sng" w="9525">
                      <a:solidFill>
                        <a:schemeClr val="lt2">
                          <a:alpha val="0"/>
                        </a:schemeClr>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r>
              <a:tr h="629175">
                <a:tc>
                  <a:txBody>
                    <a:bodyPr/>
                    <a:lstStyle/>
                    <a:p>
                      <a:pPr indent="0" lvl="0" marL="0" rtl="0" algn="l">
                        <a:spcBef>
                          <a:spcPts val="0"/>
                        </a:spcBef>
                        <a:spcAft>
                          <a:spcPts val="0"/>
                        </a:spcAft>
                        <a:buNone/>
                      </a:pPr>
                      <a:r>
                        <a:t/>
                      </a:r>
                      <a:endParaRPr/>
                    </a:p>
                  </a:txBody>
                  <a:tcPr marT="91425" marB="91425" marR="91425" marL="91425">
                    <a:lnL cap="flat" cmpd="sng" w="9525">
                      <a:solidFill>
                        <a:schemeClr val="lt2">
                          <a:alpha val="0"/>
                        </a:schemeClr>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chemeClr val="lt2">
                          <a:alpha val="0"/>
                        </a:schemeClr>
                      </a:solidFill>
                      <a:prstDash val="solid"/>
                      <a:round/>
                      <a:headEnd len="sm" w="sm" type="none"/>
                      <a:tailEnd len="sm" w="sm" type="none"/>
                    </a:lnT>
                    <a:lnB cap="flat" cmpd="sng" w="9525">
                      <a:solidFill>
                        <a:schemeClr val="lt2">
                          <a:alpha val="0"/>
                        </a:schemeClr>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5"/>
          <p:cNvSpPr txBox="1"/>
          <p:nvPr>
            <p:ph type="title"/>
          </p:nvPr>
        </p:nvSpPr>
        <p:spPr>
          <a:xfrm>
            <a:off x="713225" y="402317"/>
            <a:ext cx="7717500" cy="1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Mr. Robinson’s woodworking experience</a:t>
            </a:r>
            <a:endParaRPr b="1"/>
          </a:p>
        </p:txBody>
      </p:sp>
      <p:sp>
        <p:nvSpPr>
          <p:cNvPr id="268" name="Google Shape;268;p35"/>
          <p:cNvSpPr txBox="1"/>
          <p:nvPr>
            <p:ph idx="1" type="subTitle"/>
          </p:nvPr>
        </p:nvSpPr>
        <p:spPr>
          <a:xfrm>
            <a:off x="273525" y="1612000"/>
            <a:ext cx="4246200" cy="334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grew up a nephew of a construction worker and a cabinet maker.  At the time, I felt I was just treated as an extra laborer, until I got a little older and came to realize that I had learned some very valuable skills that I would utilize for the rest of my life.  Learning building codes and techniques helps a great deal when you own your own home, and need to fix or build something.  </a:t>
            </a:r>
            <a:endParaRPr/>
          </a:p>
          <a:p>
            <a:pPr indent="0" lvl="0" marL="0" rtl="0" algn="l">
              <a:spcBef>
                <a:spcPts val="0"/>
              </a:spcBef>
              <a:spcAft>
                <a:spcPts val="0"/>
              </a:spcAft>
              <a:buNone/>
            </a:pPr>
            <a:r>
              <a:rPr lang="en"/>
              <a:t>Working in the industry not only taught me woodworking skills, but teamwork skills and the value of hard work.  Even at the end of the day when you are exhausted, the sense of accomplishment is </a:t>
            </a:r>
            <a:r>
              <a:rPr lang="en"/>
              <a:t>enormous</a:t>
            </a:r>
            <a:r>
              <a:rPr lang="en"/>
              <a:t>, when you see what you have completed that day, or week.</a:t>
            </a:r>
            <a:endParaRPr/>
          </a:p>
        </p:txBody>
      </p:sp>
      <p:pic>
        <p:nvPicPr>
          <p:cNvPr id="269" name="Google Shape;269;p35"/>
          <p:cNvPicPr preferRelativeResize="0"/>
          <p:nvPr>
            <p:ph idx="2" type="pic"/>
          </p:nvPr>
        </p:nvPicPr>
        <p:blipFill rotWithShape="1">
          <a:blip r:embed="rId3">
            <a:alphaModFix/>
          </a:blip>
          <a:srcRect b="0" l="15744" r="15744" t="0"/>
          <a:stretch/>
        </p:blipFill>
        <p:spPr>
          <a:xfrm>
            <a:off x="5300675" y="1549725"/>
            <a:ext cx="3130200" cy="3059100"/>
          </a:xfrm>
          <a:prstGeom prst="parallelogram">
            <a:avLst>
              <a:gd fmla="val 25000" name="adj"/>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6"/>
          <p:cNvSpPr txBox="1"/>
          <p:nvPr>
            <p:ph type="title"/>
          </p:nvPr>
        </p:nvSpPr>
        <p:spPr>
          <a:xfrm>
            <a:off x="4780350" y="228300"/>
            <a:ext cx="4228500" cy="64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100"/>
              <a:t>Industry overview</a:t>
            </a:r>
            <a:endParaRPr b="1" sz="3100"/>
          </a:p>
        </p:txBody>
      </p:sp>
      <p:sp>
        <p:nvSpPr>
          <p:cNvPr id="275" name="Google Shape;275;p36"/>
          <p:cNvSpPr txBox="1"/>
          <p:nvPr>
            <p:ph idx="1" type="subTitle"/>
          </p:nvPr>
        </p:nvSpPr>
        <p:spPr>
          <a:xfrm>
            <a:off x="4703800" y="868500"/>
            <a:ext cx="4175100" cy="406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construction industry is a very labor intensive occupation.  One job you may be framing a new house or add on, the next job you are </a:t>
            </a:r>
            <a:r>
              <a:rPr lang="en"/>
              <a:t>demolishing</a:t>
            </a:r>
            <a:r>
              <a:rPr lang="en"/>
              <a:t> a bathroom or kitchen, in order to construct a new one.  The best part is every job is different, and not </a:t>
            </a:r>
            <a:r>
              <a:rPr lang="en"/>
              <a:t>repetitive</a:t>
            </a:r>
            <a:r>
              <a:rPr lang="en"/>
              <a:t>.  </a:t>
            </a:r>
            <a:endParaRPr/>
          </a:p>
          <a:p>
            <a:pPr indent="0" lvl="0" marL="0" rtl="0" algn="l">
              <a:spcBef>
                <a:spcPts val="1200"/>
              </a:spcBef>
              <a:spcAft>
                <a:spcPts val="1200"/>
              </a:spcAft>
              <a:buNone/>
            </a:pPr>
            <a:r>
              <a:rPr lang="en"/>
              <a:t>Cabinet making is less </a:t>
            </a:r>
            <a:r>
              <a:rPr lang="en"/>
              <a:t>physically</a:t>
            </a:r>
            <a:r>
              <a:rPr lang="en"/>
              <a:t> demanding, but a lot more mental.  Precision and patience are key to making products that are visually pleasing and don’t look thrown together.  Most of your work will be in your workshop, not on site, so you don’t have to travel as much.</a:t>
            </a:r>
            <a:endParaRPr/>
          </a:p>
        </p:txBody>
      </p:sp>
      <p:pic>
        <p:nvPicPr>
          <p:cNvPr id="276" name="Google Shape;276;p36"/>
          <p:cNvPicPr preferRelativeResize="0"/>
          <p:nvPr>
            <p:ph idx="2" type="pic"/>
          </p:nvPr>
        </p:nvPicPr>
        <p:blipFill rotWithShape="1">
          <a:blip r:embed="rId3">
            <a:alphaModFix/>
          </a:blip>
          <a:srcRect b="13395" l="0" r="0" t="13403"/>
          <a:stretch/>
        </p:blipFill>
        <p:spPr>
          <a:xfrm>
            <a:off x="929000" y="735225"/>
            <a:ext cx="3705900" cy="4069200"/>
          </a:xfrm>
          <a:prstGeom prst="parallelogram">
            <a:avLst>
              <a:gd fmla="val 20101" name="adj"/>
            </a:avLst>
          </a:prstGeom>
        </p:spPr>
      </p:pic>
      <p:sp>
        <p:nvSpPr>
          <p:cNvPr id="277" name="Google Shape;277;p36"/>
          <p:cNvSpPr/>
          <p:nvPr/>
        </p:nvSpPr>
        <p:spPr>
          <a:xfrm>
            <a:off x="562475" y="339075"/>
            <a:ext cx="3781800" cy="4069200"/>
          </a:xfrm>
          <a:prstGeom prst="parallelogram">
            <a:avLst>
              <a:gd fmla="val 21702"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7"/>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Teaching experience</a:t>
            </a:r>
            <a:endParaRPr b="1"/>
          </a:p>
        </p:txBody>
      </p:sp>
      <p:sp>
        <p:nvSpPr>
          <p:cNvPr id="283" name="Google Shape;283;p37"/>
          <p:cNvSpPr txBox="1"/>
          <p:nvPr>
            <p:ph idx="2" type="body"/>
          </p:nvPr>
        </p:nvSpPr>
        <p:spPr>
          <a:xfrm>
            <a:off x="4008450" y="1198250"/>
            <a:ext cx="4361100" cy="383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have been a high school teacher for 25 years. Teaching US History and US Government, was what drew me into the profession to start with.  My first years I also coached football, which I really enjoyed, getting to know students on another level.  </a:t>
            </a:r>
            <a:endParaRPr/>
          </a:p>
          <a:p>
            <a:pPr indent="0" lvl="0" marL="0" rtl="0" algn="l">
              <a:spcBef>
                <a:spcPts val="0"/>
              </a:spcBef>
              <a:spcAft>
                <a:spcPts val="0"/>
              </a:spcAft>
              <a:buNone/>
            </a:pPr>
            <a:r>
              <a:rPr lang="en"/>
              <a:t>It's</a:t>
            </a:r>
            <a:r>
              <a:rPr lang="en"/>
              <a:t> only been a couple of years ago that the opportunity to teach woodshop has come up, with a retirement.  This new opportunity and challenged has invigorated and inspired me to show my students the relevance of these skills, regardless of what profession they choose in life.  Life long skills for everyone is what I preach!  I love it in this shop, it is my happy place!</a:t>
            </a:r>
            <a:endParaRPr/>
          </a:p>
        </p:txBody>
      </p:sp>
      <p:sp>
        <p:nvSpPr>
          <p:cNvPr id="284" name="Google Shape;284;p37"/>
          <p:cNvSpPr/>
          <p:nvPr/>
        </p:nvSpPr>
        <p:spPr>
          <a:xfrm>
            <a:off x="3339104" y="1472906"/>
            <a:ext cx="458836" cy="448682"/>
          </a:xfrm>
          <a:custGeom>
            <a:rect b="b" l="l" r="r" t="t"/>
            <a:pathLst>
              <a:path extrusionOk="0" h="14670" w="15002">
                <a:moveTo>
                  <a:pt x="6829" y="6148"/>
                </a:moveTo>
                <a:lnTo>
                  <a:pt x="8832" y="8151"/>
                </a:lnTo>
                <a:lnTo>
                  <a:pt x="8481" y="8502"/>
                </a:lnTo>
                <a:lnTo>
                  <a:pt x="6478" y="6498"/>
                </a:lnTo>
                <a:lnTo>
                  <a:pt x="6829" y="6148"/>
                </a:lnTo>
                <a:close/>
                <a:moveTo>
                  <a:pt x="3038" y="11725"/>
                </a:moveTo>
                <a:cubicBezTo>
                  <a:pt x="2917" y="11725"/>
                  <a:pt x="2819" y="11823"/>
                  <a:pt x="2819" y="11944"/>
                </a:cubicBezTo>
                <a:cubicBezTo>
                  <a:pt x="2819" y="12065"/>
                  <a:pt x="2917" y="12163"/>
                  <a:pt x="3038" y="12163"/>
                </a:cubicBezTo>
                <a:cubicBezTo>
                  <a:pt x="3158" y="12163"/>
                  <a:pt x="3256" y="12065"/>
                  <a:pt x="3256" y="11944"/>
                </a:cubicBezTo>
                <a:cubicBezTo>
                  <a:pt x="3256" y="11823"/>
                  <a:pt x="3158" y="11725"/>
                  <a:pt x="3038" y="11725"/>
                </a:cubicBezTo>
                <a:close/>
                <a:moveTo>
                  <a:pt x="2366" y="12395"/>
                </a:moveTo>
                <a:cubicBezTo>
                  <a:pt x="2245" y="12395"/>
                  <a:pt x="2147" y="12493"/>
                  <a:pt x="2147" y="12614"/>
                </a:cubicBezTo>
                <a:cubicBezTo>
                  <a:pt x="2147" y="12735"/>
                  <a:pt x="2245" y="12833"/>
                  <a:pt x="2366" y="12833"/>
                </a:cubicBezTo>
                <a:cubicBezTo>
                  <a:pt x="2487" y="12833"/>
                  <a:pt x="2585" y="12735"/>
                  <a:pt x="2585" y="12614"/>
                </a:cubicBezTo>
                <a:cubicBezTo>
                  <a:pt x="2585" y="12493"/>
                  <a:pt x="2487" y="12395"/>
                  <a:pt x="2366" y="12395"/>
                </a:cubicBezTo>
                <a:close/>
                <a:moveTo>
                  <a:pt x="1715" y="13046"/>
                </a:moveTo>
                <a:cubicBezTo>
                  <a:pt x="1595" y="13046"/>
                  <a:pt x="1496" y="13144"/>
                  <a:pt x="1496" y="13265"/>
                </a:cubicBezTo>
                <a:cubicBezTo>
                  <a:pt x="1496" y="13385"/>
                  <a:pt x="1595" y="13483"/>
                  <a:pt x="1715" y="13483"/>
                </a:cubicBezTo>
                <a:cubicBezTo>
                  <a:pt x="1836" y="13483"/>
                  <a:pt x="1934" y="13385"/>
                  <a:pt x="1934" y="13265"/>
                </a:cubicBezTo>
                <a:cubicBezTo>
                  <a:pt x="1934" y="13144"/>
                  <a:pt x="1836" y="13046"/>
                  <a:pt x="1715" y="13046"/>
                </a:cubicBezTo>
                <a:close/>
                <a:moveTo>
                  <a:pt x="3271" y="11188"/>
                </a:moveTo>
                <a:lnTo>
                  <a:pt x="3794" y="11710"/>
                </a:lnTo>
                <a:cubicBezTo>
                  <a:pt x="3767" y="12043"/>
                  <a:pt x="3632" y="12362"/>
                  <a:pt x="3151" y="12842"/>
                </a:cubicBezTo>
                <a:cubicBezTo>
                  <a:pt x="2802" y="13189"/>
                  <a:pt x="1789" y="13779"/>
                  <a:pt x="1412" y="13995"/>
                </a:cubicBezTo>
                <a:lnTo>
                  <a:pt x="985" y="13568"/>
                </a:lnTo>
                <a:cubicBezTo>
                  <a:pt x="1199" y="13191"/>
                  <a:pt x="1789" y="12178"/>
                  <a:pt x="2139" y="11829"/>
                </a:cubicBezTo>
                <a:cubicBezTo>
                  <a:pt x="2618" y="11349"/>
                  <a:pt x="2938" y="11215"/>
                  <a:pt x="3271" y="11188"/>
                </a:cubicBezTo>
                <a:close/>
                <a:moveTo>
                  <a:pt x="6305" y="6946"/>
                </a:moveTo>
                <a:lnTo>
                  <a:pt x="8040" y="8679"/>
                </a:lnTo>
                <a:cubicBezTo>
                  <a:pt x="7629" y="8776"/>
                  <a:pt x="7019" y="8972"/>
                  <a:pt x="6674" y="9319"/>
                </a:cubicBezTo>
                <a:cubicBezTo>
                  <a:pt x="6263" y="9731"/>
                  <a:pt x="6082" y="10206"/>
                  <a:pt x="5890" y="10708"/>
                </a:cubicBezTo>
                <a:cubicBezTo>
                  <a:pt x="5674" y="11278"/>
                  <a:pt x="5451" y="11864"/>
                  <a:pt x="4856" y="12459"/>
                </a:cubicBezTo>
                <a:cubicBezTo>
                  <a:pt x="3803" y="13514"/>
                  <a:pt x="2967" y="13936"/>
                  <a:pt x="2452" y="14104"/>
                </a:cubicBezTo>
                <a:cubicBezTo>
                  <a:pt x="2221" y="14179"/>
                  <a:pt x="2032" y="14211"/>
                  <a:pt x="1892" y="14223"/>
                </a:cubicBezTo>
                <a:cubicBezTo>
                  <a:pt x="2373" y="13942"/>
                  <a:pt x="3142" y="13470"/>
                  <a:pt x="3465" y="13150"/>
                </a:cubicBezTo>
                <a:cubicBezTo>
                  <a:pt x="4005" y="12608"/>
                  <a:pt x="4222" y="12181"/>
                  <a:pt x="4241" y="11628"/>
                </a:cubicBezTo>
                <a:cubicBezTo>
                  <a:pt x="4242" y="11568"/>
                  <a:pt x="4219" y="11509"/>
                  <a:pt x="4176" y="11467"/>
                </a:cubicBezTo>
                <a:lnTo>
                  <a:pt x="3516" y="10806"/>
                </a:lnTo>
                <a:cubicBezTo>
                  <a:pt x="3475" y="10765"/>
                  <a:pt x="3420" y="10742"/>
                  <a:pt x="3364" y="10742"/>
                </a:cubicBezTo>
                <a:cubicBezTo>
                  <a:pt x="3360" y="10742"/>
                  <a:pt x="3357" y="10742"/>
                  <a:pt x="3353" y="10742"/>
                </a:cubicBezTo>
                <a:cubicBezTo>
                  <a:pt x="2799" y="10760"/>
                  <a:pt x="2372" y="10978"/>
                  <a:pt x="1832" y="11517"/>
                </a:cubicBezTo>
                <a:cubicBezTo>
                  <a:pt x="1510" y="11840"/>
                  <a:pt x="1038" y="12608"/>
                  <a:pt x="758" y="13089"/>
                </a:cubicBezTo>
                <a:cubicBezTo>
                  <a:pt x="770" y="12957"/>
                  <a:pt x="799" y="12785"/>
                  <a:pt x="864" y="12576"/>
                </a:cubicBezTo>
                <a:cubicBezTo>
                  <a:pt x="1027" y="12052"/>
                  <a:pt x="1448" y="11203"/>
                  <a:pt x="2524" y="10125"/>
                </a:cubicBezTo>
                <a:cubicBezTo>
                  <a:pt x="3119" y="9530"/>
                  <a:pt x="3708" y="9308"/>
                  <a:pt x="4275" y="9091"/>
                </a:cubicBezTo>
                <a:cubicBezTo>
                  <a:pt x="4778" y="8901"/>
                  <a:pt x="5253" y="8720"/>
                  <a:pt x="5664" y="8308"/>
                </a:cubicBezTo>
                <a:cubicBezTo>
                  <a:pt x="6010" y="7962"/>
                  <a:pt x="6206" y="7354"/>
                  <a:pt x="6305" y="6946"/>
                </a:cubicBezTo>
                <a:close/>
                <a:moveTo>
                  <a:pt x="14762" y="0"/>
                </a:moveTo>
                <a:cubicBezTo>
                  <a:pt x="14719" y="0"/>
                  <a:pt x="14676" y="12"/>
                  <a:pt x="14639" y="38"/>
                </a:cubicBezTo>
                <a:lnTo>
                  <a:pt x="12657" y="1361"/>
                </a:lnTo>
                <a:cubicBezTo>
                  <a:pt x="12645" y="1369"/>
                  <a:pt x="12634" y="1378"/>
                  <a:pt x="12622" y="1388"/>
                </a:cubicBezTo>
                <a:lnTo>
                  <a:pt x="7655" y="6357"/>
                </a:lnTo>
                <a:lnTo>
                  <a:pt x="6983" y="5686"/>
                </a:lnTo>
                <a:cubicBezTo>
                  <a:pt x="6941" y="5643"/>
                  <a:pt x="6885" y="5621"/>
                  <a:pt x="6828" y="5621"/>
                </a:cubicBezTo>
                <a:cubicBezTo>
                  <a:pt x="6772" y="5621"/>
                  <a:pt x="6716" y="5643"/>
                  <a:pt x="6674" y="5686"/>
                </a:cubicBezTo>
                <a:lnTo>
                  <a:pt x="6013" y="6345"/>
                </a:lnTo>
                <a:cubicBezTo>
                  <a:pt x="5981" y="6377"/>
                  <a:pt x="5958" y="6422"/>
                  <a:pt x="5951" y="6471"/>
                </a:cubicBezTo>
                <a:cubicBezTo>
                  <a:pt x="5907" y="6773"/>
                  <a:pt x="5715" y="7636"/>
                  <a:pt x="5351" y="7998"/>
                </a:cubicBezTo>
                <a:cubicBezTo>
                  <a:pt x="5006" y="8344"/>
                  <a:pt x="4594" y="8501"/>
                  <a:pt x="4117" y="8682"/>
                </a:cubicBezTo>
                <a:cubicBezTo>
                  <a:pt x="3534" y="8904"/>
                  <a:pt x="2871" y="9154"/>
                  <a:pt x="2212" y="9816"/>
                </a:cubicBezTo>
                <a:cubicBezTo>
                  <a:pt x="1" y="12027"/>
                  <a:pt x="321" y="13437"/>
                  <a:pt x="336" y="13494"/>
                </a:cubicBezTo>
                <a:cubicBezTo>
                  <a:pt x="345" y="13532"/>
                  <a:pt x="366" y="13568"/>
                  <a:pt x="395" y="13597"/>
                </a:cubicBezTo>
                <a:lnTo>
                  <a:pt x="891" y="14093"/>
                </a:lnTo>
                <a:lnTo>
                  <a:pt x="1222" y="14422"/>
                </a:lnTo>
                <a:lnTo>
                  <a:pt x="1388" y="14587"/>
                </a:lnTo>
                <a:cubicBezTo>
                  <a:pt x="1415" y="14615"/>
                  <a:pt x="1451" y="14634"/>
                  <a:pt x="1489" y="14646"/>
                </a:cubicBezTo>
                <a:cubicBezTo>
                  <a:pt x="1502" y="14649"/>
                  <a:pt x="1593" y="14670"/>
                  <a:pt x="1752" y="14670"/>
                </a:cubicBezTo>
                <a:cubicBezTo>
                  <a:pt x="2260" y="14670"/>
                  <a:pt x="3481" y="14457"/>
                  <a:pt x="5166" y="12769"/>
                </a:cubicBezTo>
                <a:cubicBezTo>
                  <a:pt x="5827" y="12110"/>
                  <a:pt x="6078" y="11449"/>
                  <a:pt x="6301" y="10865"/>
                </a:cubicBezTo>
                <a:cubicBezTo>
                  <a:pt x="6482" y="10388"/>
                  <a:pt x="6638" y="9976"/>
                  <a:pt x="6983" y="9630"/>
                </a:cubicBezTo>
                <a:cubicBezTo>
                  <a:pt x="7347" y="9268"/>
                  <a:pt x="8209" y="9076"/>
                  <a:pt x="8511" y="9032"/>
                </a:cubicBezTo>
                <a:cubicBezTo>
                  <a:pt x="8559" y="9025"/>
                  <a:pt x="8601" y="9003"/>
                  <a:pt x="8636" y="8970"/>
                </a:cubicBezTo>
                <a:lnTo>
                  <a:pt x="9297" y="8309"/>
                </a:lnTo>
                <a:cubicBezTo>
                  <a:pt x="9338" y="8268"/>
                  <a:pt x="9360" y="8214"/>
                  <a:pt x="9360" y="8155"/>
                </a:cubicBezTo>
                <a:cubicBezTo>
                  <a:pt x="9360" y="8096"/>
                  <a:pt x="9338" y="8042"/>
                  <a:pt x="9297" y="8000"/>
                </a:cubicBezTo>
                <a:lnTo>
                  <a:pt x="8624" y="7328"/>
                </a:lnTo>
                <a:lnTo>
                  <a:pt x="9798" y="6155"/>
                </a:lnTo>
                <a:cubicBezTo>
                  <a:pt x="9883" y="6071"/>
                  <a:pt x="9883" y="5930"/>
                  <a:pt x="9798" y="5846"/>
                </a:cubicBezTo>
                <a:cubicBezTo>
                  <a:pt x="9756" y="5803"/>
                  <a:pt x="9700" y="5782"/>
                  <a:pt x="9644" y="5782"/>
                </a:cubicBezTo>
                <a:cubicBezTo>
                  <a:pt x="9587" y="5782"/>
                  <a:pt x="9531" y="5803"/>
                  <a:pt x="9489" y="5846"/>
                </a:cubicBezTo>
                <a:lnTo>
                  <a:pt x="8316" y="7019"/>
                </a:lnTo>
                <a:lnTo>
                  <a:pt x="7964" y="6668"/>
                </a:lnTo>
                <a:lnTo>
                  <a:pt x="12917" y="1716"/>
                </a:lnTo>
                <a:lnTo>
                  <a:pt x="13970" y="1014"/>
                </a:lnTo>
                <a:lnTo>
                  <a:pt x="13268" y="2066"/>
                </a:lnTo>
                <a:lnTo>
                  <a:pt x="10189" y="5142"/>
                </a:lnTo>
                <a:cubicBezTo>
                  <a:pt x="10105" y="5227"/>
                  <a:pt x="10105" y="5366"/>
                  <a:pt x="10189" y="5450"/>
                </a:cubicBezTo>
                <a:cubicBezTo>
                  <a:pt x="10231" y="5493"/>
                  <a:pt x="10288" y="5515"/>
                  <a:pt x="10344" y="5515"/>
                </a:cubicBezTo>
                <a:cubicBezTo>
                  <a:pt x="10400" y="5515"/>
                  <a:pt x="10456" y="5493"/>
                  <a:pt x="10499" y="5450"/>
                </a:cubicBezTo>
                <a:lnTo>
                  <a:pt x="13594" y="2354"/>
                </a:lnTo>
                <a:cubicBezTo>
                  <a:pt x="13603" y="2345"/>
                  <a:pt x="13614" y="2333"/>
                  <a:pt x="13622" y="2321"/>
                </a:cubicBezTo>
                <a:lnTo>
                  <a:pt x="14944" y="338"/>
                </a:lnTo>
                <a:cubicBezTo>
                  <a:pt x="15001" y="253"/>
                  <a:pt x="14991" y="139"/>
                  <a:pt x="14917" y="65"/>
                </a:cubicBezTo>
                <a:cubicBezTo>
                  <a:pt x="14875" y="22"/>
                  <a:pt x="14819" y="0"/>
                  <a:pt x="147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7"/>
          <p:cNvSpPr/>
          <p:nvPr/>
        </p:nvSpPr>
        <p:spPr>
          <a:xfrm>
            <a:off x="3050576" y="4055814"/>
            <a:ext cx="351238" cy="448682"/>
          </a:xfrm>
          <a:custGeom>
            <a:rect b="b" l="l" r="r" t="t"/>
            <a:pathLst>
              <a:path extrusionOk="0" h="14670" w="11484">
                <a:moveTo>
                  <a:pt x="810" y="508"/>
                </a:moveTo>
                <a:lnTo>
                  <a:pt x="5148" y="2637"/>
                </a:lnTo>
                <a:cubicBezTo>
                  <a:pt x="5175" y="2653"/>
                  <a:pt x="5205" y="2660"/>
                  <a:pt x="5236" y="2660"/>
                </a:cubicBezTo>
                <a:lnTo>
                  <a:pt x="6431" y="2696"/>
                </a:lnTo>
                <a:lnTo>
                  <a:pt x="7619" y="3214"/>
                </a:lnTo>
                <a:lnTo>
                  <a:pt x="7460" y="3427"/>
                </a:lnTo>
                <a:lnTo>
                  <a:pt x="6289" y="2915"/>
                </a:lnTo>
                <a:cubicBezTo>
                  <a:pt x="6265" y="2906"/>
                  <a:pt x="6238" y="2899"/>
                  <a:pt x="6209" y="2899"/>
                </a:cubicBezTo>
                <a:lnTo>
                  <a:pt x="5009" y="2862"/>
                </a:lnTo>
                <a:lnTo>
                  <a:pt x="531" y="1148"/>
                </a:lnTo>
                <a:lnTo>
                  <a:pt x="810" y="508"/>
                </a:lnTo>
                <a:close/>
                <a:moveTo>
                  <a:pt x="8277" y="2500"/>
                </a:moveTo>
                <a:lnTo>
                  <a:pt x="10087" y="3290"/>
                </a:lnTo>
                <a:lnTo>
                  <a:pt x="9779" y="3688"/>
                </a:lnTo>
                <a:lnTo>
                  <a:pt x="8193" y="2995"/>
                </a:lnTo>
                <a:lnTo>
                  <a:pt x="8277" y="2500"/>
                </a:lnTo>
                <a:close/>
                <a:moveTo>
                  <a:pt x="8070" y="3410"/>
                </a:moveTo>
                <a:lnTo>
                  <a:pt x="8303" y="3510"/>
                </a:lnTo>
                <a:lnTo>
                  <a:pt x="8199" y="3748"/>
                </a:lnTo>
                <a:lnTo>
                  <a:pt x="7966" y="3647"/>
                </a:lnTo>
                <a:lnTo>
                  <a:pt x="8070" y="3410"/>
                </a:lnTo>
                <a:close/>
                <a:moveTo>
                  <a:pt x="8697" y="3684"/>
                </a:moveTo>
                <a:lnTo>
                  <a:pt x="8934" y="3788"/>
                </a:lnTo>
                <a:lnTo>
                  <a:pt x="8831" y="4025"/>
                </a:lnTo>
                <a:lnTo>
                  <a:pt x="8593" y="3922"/>
                </a:lnTo>
                <a:lnTo>
                  <a:pt x="8697" y="3684"/>
                </a:lnTo>
                <a:close/>
                <a:moveTo>
                  <a:pt x="9326" y="3960"/>
                </a:moveTo>
                <a:lnTo>
                  <a:pt x="9565" y="4062"/>
                </a:lnTo>
                <a:lnTo>
                  <a:pt x="9460" y="4301"/>
                </a:lnTo>
                <a:lnTo>
                  <a:pt x="9223" y="4197"/>
                </a:lnTo>
                <a:lnTo>
                  <a:pt x="9326" y="3960"/>
                </a:lnTo>
                <a:close/>
                <a:moveTo>
                  <a:pt x="10010" y="4256"/>
                </a:moveTo>
                <a:lnTo>
                  <a:pt x="10197" y="4334"/>
                </a:lnTo>
                <a:lnTo>
                  <a:pt x="10093" y="4573"/>
                </a:lnTo>
                <a:lnTo>
                  <a:pt x="9960" y="4515"/>
                </a:lnTo>
                <a:lnTo>
                  <a:pt x="10010" y="4256"/>
                </a:lnTo>
                <a:close/>
                <a:moveTo>
                  <a:pt x="7604" y="3957"/>
                </a:moveTo>
                <a:lnTo>
                  <a:pt x="9476" y="4775"/>
                </a:lnTo>
                <a:lnTo>
                  <a:pt x="9125" y="6657"/>
                </a:lnTo>
                <a:lnTo>
                  <a:pt x="6463" y="5496"/>
                </a:lnTo>
                <a:lnTo>
                  <a:pt x="7604" y="3957"/>
                </a:lnTo>
                <a:close/>
                <a:moveTo>
                  <a:pt x="7364" y="7092"/>
                </a:moveTo>
                <a:cubicBezTo>
                  <a:pt x="7936" y="7092"/>
                  <a:pt x="8251" y="7259"/>
                  <a:pt x="8295" y="7335"/>
                </a:cubicBezTo>
                <a:cubicBezTo>
                  <a:pt x="8251" y="7410"/>
                  <a:pt x="7936" y="7578"/>
                  <a:pt x="7364" y="7578"/>
                </a:cubicBezTo>
                <a:cubicBezTo>
                  <a:pt x="6793" y="7578"/>
                  <a:pt x="6478" y="7410"/>
                  <a:pt x="6434" y="7335"/>
                </a:cubicBezTo>
                <a:cubicBezTo>
                  <a:pt x="6478" y="7259"/>
                  <a:pt x="6790" y="7092"/>
                  <a:pt x="7364" y="7092"/>
                </a:cubicBezTo>
                <a:close/>
                <a:moveTo>
                  <a:pt x="7362" y="6659"/>
                </a:moveTo>
                <a:cubicBezTo>
                  <a:pt x="6706" y="6659"/>
                  <a:pt x="5998" y="6870"/>
                  <a:pt x="5998" y="7335"/>
                </a:cubicBezTo>
                <a:cubicBezTo>
                  <a:pt x="5998" y="7798"/>
                  <a:pt x="6706" y="8010"/>
                  <a:pt x="7362" y="8010"/>
                </a:cubicBezTo>
                <a:cubicBezTo>
                  <a:pt x="8019" y="8010"/>
                  <a:pt x="8727" y="7798"/>
                  <a:pt x="8727" y="7335"/>
                </a:cubicBezTo>
                <a:cubicBezTo>
                  <a:pt x="8727" y="6870"/>
                  <a:pt x="8020" y="6659"/>
                  <a:pt x="7362" y="6659"/>
                </a:cubicBezTo>
                <a:close/>
                <a:moveTo>
                  <a:pt x="5996" y="5404"/>
                </a:moveTo>
                <a:cubicBezTo>
                  <a:pt x="5959" y="5456"/>
                  <a:pt x="5921" y="5502"/>
                  <a:pt x="5915" y="5569"/>
                </a:cubicBezTo>
                <a:cubicBezTo>
                  <a:pt x="5907" y="5659"/>
                  <a:pt x="5960" y="5748"/>
                  <a:pt x="6043" y="5783"/>
                </a:cubicBezTo>
                <a:lnTo>
                  <a:pt x="6221" y="5862"/>
                </a:lnTo>
                <a:cubicBezTo>
                  <a:pt x="5817" y="5949"/>
                  <a:pt x="5451" y="6083"/>
                  <a:pt x="5159" y="6256"/>
                </a:cubicBezTo>
                <a:cubicBezTo>
                  <a:pt x="4663" y="6545"/>
                  <a:pt x="4392" y="6929"/>
                  <a:pt x="4392" y="7336"/>
                </a:cubicBezTo>
                <a:cubicBezTo>
                  <a:pt x="4392" y="8231"/>
                  <a:pt x="5697" y="8930"/>
                  <a:pt x="7364" y="8930"/>
                </a:cubicBezTo>
                <a:cubicBezTo>
                  <a:pt x="7607" y="8930"/>
                  <a:pt x="7848" y="8915"/>
                  <a:pt x="8081" y="8885"/>
                </a:cubicBezTo>
                <a:cubicBezTo>
                  <a:pt x="8200" y="8870"/>
                  <a:pt x="8283" y="8763"/>
                  <a:pt x="8268" y="8643"/>
                </a:cubicBezTo>
                <a:cubicBezTo>
                  <a:pt x="8254" y="8535"/>
                  <a:pt x="8162" y="8456"/>
                  <a:pt x="8054" y="8456"/>
                </a:cubicBezTo>
                <a:cubicBezTo>
                  <a:pt x="8045" y="8456"/>
                  <a:pt x="8036" y="8457"/>
                  <a:pt x="8026" y="8458"/>
                </a:cubicBezTo>
                <a:cubicBezTo>
                  <a:pt x="7812" y="8485"/>
                  <a:pt x="7589" y="8499"/>
                  <a:pt x="7364" y="8499"/>
                </a:cubicBezTo>
                <a:cubicBezTo>
                  <a:pt x="6660" y="8499"/>
                  <a:pt x="6002" y="8363"/>
                  <a:pt x="5512" y="8118"/>
                </a:cubicBezTo>
                <a:cubicBezTo>
                  <a:pt x="5074" y="7899"/>
                  <a:pt x="4822" y="7614"/>
                  <a:pt x="4822" y="7336"/>
                </a:cubicBezTo>
                <a:cubicBezTo>
                  <a:pt x="4822" y="6793"/>
                  <a:pt x="5746" y="6289"/>
                  <a:pt x="6923" y="6191"/>
                </a:cubicBezTo>
                <a:cubicBezTo>
                  <a:pt x="6935" y="6189"/>
                  <a:pt x="6949" y="6188"/>
                  <a:pt x="6961" y="6183"/>
                </a:cubicBezTo>
                <a:lnTo>
                  <a:pt x="9201" y="7160"/>
                </a:lnTo>
                <a:cubicBezTo>
                  <a:pt x="9228" y="7171"/>
                  <a:pt x="9256" y="7177"/>
                  <a:pt x="9284" y="7177"/>
                </a:cubicBezTo>
                <a:cubicBezTo>
                  <a:pt x="9384" y="7177"/>
                  <a:pt x="9479" y="7105"/>
                  <a:pt x="9498" y="7001"/>
                </a:cubicBezTo>
                <a:lnTo>
                  <a:pt x="9543" y="6754"/>
                </a:lnTo>
                <a:cubicBezTo>
                  <a:pt x="9777" y="6933"/>
                  <a:pt x="9904" y="7134"/>
                  <a:pt x="9904" y="7333"/>
                </a:cubicBezTo>
                <a:cubicBezTo>
                  <a:pt x="9904" y="7646"/>
                  <a:pt x="9587" y="7964"/>
                  <a:pt x="9054" y="8189"/>
                </a:cubicBezTo>
                <a:cubicBezTo>
                  <a:pt x="8953" y="8233"/>
                  <a:pt x="8897" y="8352"/>
                  <a:pt x="8934" y="8458"/>
                </a:cubicBezTo>
                <a:cubicBezTo>
                  <a:pt x="8963" y="8547"/>
                  <a:pt x="9049" y="8604"/>
                  <a:pt x="9139" y="8604"/>
                </a:cubicBezTo>
                <a:cubicBezTo>
                  <a:pt x="9166" y="8604"/>
                  <a:pt x="9194" y="8599"/>
                  <a:pt x="9220" y="8588"/>
                </a:cubicBezTo>
                <a:cubicBezTo>
                  <a:pt x="9928" y="8289"/>
                  <a:pt x="10334" y="7833"/>
                  <a:pt x="10334" y="7335"/>
                </a:cubicBezTo>
                <a:cubicBezTo>
                  <a:pt x="10334" y="6944"/>
                  <a:pt x="10085" y="6576"/>
                  <a:pt x="9629" y="6292"/>
                </a:cubicBezTo>
                <a:lnTo>
                  <a:pt x="9732" y="5745"/>
                </a:lnTo>
                <a:cubicBezTo>
                  <a:pt x="10562" y="6144"/>
                  <a:pt x="11053" y="6731"/>
                  <a:pt x="11053" y="7335"/>
                </a:cubicBezTo>
                <a:cubicBezTo>
                  <a:pt x="11053" y="7869"/>
                  <a:pt x="10685" y="8379"/>
                  <a:pt x="10014" y="8772"/>
                </a:cubicBezTo>
                <a:cubicBezTo>
                  <a:pt x="9311" y="9187"/>
                  <a:pt x="8369" y="9416"/>
                  <a:pt x="7364" y="9416"/>
                </a:cubicBezTo>
                <a:cubicBezTo>
                  <a:pt x="6360" y="9416"/>
                  <a:pt x="5418" y="9187"/>
                  <a:pt x="4713" y="8772"/>
                </a:cubicBezTo>
                <a:cubicBezTo>
                  <a:pt x="4043" y="8379"/>
                  <a:pt x="3675" y="7869"/>
                  <a:pt x="3675" y="7335"/>
                </a:cubicBezTo>
                <a:cubicBezTo>
                  <a:pt x="3675" y="6763"/>
                  <a:pt x="4085" y="6339"/>
                  <a:pt x="4428" y="6083"/>
                </a:cubicBezTo>
                <a:cubicBezTo>
                  <a:pt x="4836" y="5782"/>
                  <a:pt x="5383" y="5546"/>
                  <a:pt x="5996" y="5404"/>
                </a:cubicBezTo>
                <a:close/>
                <a:moveTo>
                  <a:pt x="10579" y="9416"/>
                </a:moveTo>
                <a:cubicBezTo>
                  <a:pt x="10460" y="9416"/>
                  <a:pt x="10365" y="9511"/>
                  <a:pt x="10365" y="9631"/>
                </a:cubicBezTo>
                <a:lnTo>
                  <a:pt x="10365" y="11238"/>
                </a:lnTo>
                <a:cubicBezTo>
                  <a:pt x="10365" y="11357"/>
                  <a:pt x="10461" y="11454"/>
                  <a:pt x="10579" y="11454"/>
                </a:cubicBezTo>
                <a:cubicBezTo>
                  <a:pt x="10698" y="11454"/>
                  <a:pt x="10795" y="11357"/>
                  <a:pt x="10795" y="11238"/>
                </a:cubicBezTo>
                <a:lnTo>
                  <a:pt x="10795" y="9631"/>
                </a:lnTo>
                <a:cubicBezTo>
                  <a:pt x="10795" y="9511"/>
                  <a:pt x="10698" y="9416"/>
                  <a:pt x="10579" y="9416"/>
                </a:cubicBezTo>
                <a:close/>
                <a:moveTo>
                  <a:pt x="4839" y="10334"/>
                </a:moveTo>
                <a:cubicBezTo>
                  <a:pt x="4719" y="10334"/>
                  <a:pt x="4623" y="10431"/>
                  <a:pt x="4623" y="10550"/>
                </a:cubicBezTo>
                <a:lnTo>
                  <a:pt x="4623" y="12157"/>
                </a:lnTo>
                <a:cubicBezTo>
                  <a:pt x="4623" y="12277"/>
                  <a:pt x="4719" y="12372"/>
                  <a:pt x="4839" y="12372"/>
                </a:cubicBezTo>
                <a:cubicBezTo>
                  <a:pt x="4956" y="12372"/>
                  <a:pt x="5053" y="12277"/>
                  <a:pt x="5053" y="12157"/>
                </a:cubicBezTo>
                <a:lnTo>
                  <a:pt x="5053" y="10550"/>
                </a:lnTo>
                <a:cubicBezTo>
                  <a:pt x="5053" y="10431"/>
                  <a:pt x="4956" y="10334"/>
                  <a:pt x="4839" y="10334"/>
                </a:cubicBezTo>
                <a:close/>
                <a:moveTo>
                  <a:pt x="11053" y="8465"/>
                </a:moveTo>
                <a:lnTo>
                  <a:pt x="11053" y="12157"/>
                </a:lnTo>
                <a:cubicBezTo>
                  <a:pt x="11053" y="12419"/>
                  <a:pt x="10964" y="12675"/>
                  <a:pt x="10795" y="12915"/>
                </a:cubicBezTo>
                <a:lnTo>
                  <a:pt x="10795" y="12157"/>
                </a:lnTo>
                <a:cubicBezTo>
                  <a:pt x="10795" y="12038"/>
                  <a:pt x="10698" y="11942"/>
                  <a:pt x="10579" y="11942"/>
                </a:cubicBezTo>
                <a:cubicBezTo>
                  <a:pt x="10461" y="11942"/>
                  <a:pt x="10365" y="12038"/>
                  <a:pt x="10365" y="12157"/>
                </a:cubicBezTo>
                <a:lnTo>
                  <a:pt x="10365" y="13306"/>
                </a:lnTo>
                <a:cubicBezTo>
                  <a:pt x="10365" y="13323"/>
                  <a:pt x="10366" y="13339"/>
                  <a:pt x="10371" y="13354"/>
                </a:cubicBezTo>
                <a:cubicBezTo>
                  <a:pt x="10262" y="13440"/>
                  <a:pt x="10146" y="13522"/>
                  <a:pt x="10016" y="13597"/>
                </a:cubicBezTo>
                <a:cubicBezTo>
                  <a:pt x="9832" y="13706"/>
                  <a:pt x="9631" y="13801"/>
                  <a:pt x="9417" y="13883"/>
                </a:cubicBezTo>
                <a:lnTo>
                  <a:pt x="9417" y="11471"/>
                </a:lnTo>
                <a:cubicBezTo>
                  <a:pt x="9417" y="11351"/>
                  <a:pt x="9322" y="11255"/>
                  <a:pt x="9202" y="11255"/>
                </a:cubicBezTo>
                <a:cubicBezTo>
                  <a:pt x="9083" y="11255"/>
                  <a:pt x="8986" y="11351"/>
                  <a:pt x="8986" y="11471"/>
                </a:cubicBezTo>
                <a:lnTo>
                  <a:pt x="8986" y="14028"/>
                </a:lnTo>
                <a:cubicBezTo>
                  <a:pt x="8487" y="14168"/>
                  <a:pt x="7936" y="14242"/>
                  <a:pt x="7364" y="14242"/>
                </a:cubicBezTo>
                <a:cubicBezTo>
                  <a:pt x="7282" y="14242"/>
                  <a:pt x="7202" y="14240"/>
                  <a:pt x="7121" y="14236"/>
                </a:cubicBezTo>
                <a:lnTo>
                  <a:pt x="7121" y="13768"/>
                </a:lnTo>
                <a:cubicBezTo>
                  <a:pt x="7121" y="13650"/>
                  <a:pt x="7024" y="13554"/>
                  <a:pt x="6905" y="13554"/>
                </a:cubicBezTo>
                <a:cubicBezTo>
                  <a:pt x="6787" y="13554"/>
                  <a:pt x="6691" y="13649"/>
                  <a:pt x="6691" y="13768"/>
                </a:cubicBezTo>
                <a:lnTo>
                  <a:pt x="6691" y="14206"/>
                </a:lnTo>
                <a:cubicBezTo>
                  <a:pt x="6093" y="14144"/>
                  <a:pt x="5534" y="13996"/>
                  <a:pt x="5054" y="13775"/>
                </a:cubicBezTo>
                <a:lnTo>
                  <a:pt x="5054" y="13768"/>
                </a:lnTo>
                <a:lnTo>
                  <a:pt x="5054" y="13080"/>
                </a:lnTo>
                <a:cubicBezTo>
                  <a:pt x="5054" y="12960"/>
                  <a:pt x="4958" y="12864"/>
                  <a:pt x="4840" y="12864"/>
                </a:cubicBezTo>
                <a:cubicBezTo>
                  <a:pt x="4721" y="12864"/>
                  <a:pt x="4624" y="12960"/>
                  <a:pt x="4624" y="13080"/>
                </a:cubicBezTo>
                <a:lnTo>
                  <a:pt x="4624" y="13543"/>
                </a:lnTo>
                <a:cubicBezTo>
                  <a:pt x="4013" y="13160"/>
                  <a:pt x="3678" y="12671"/>
                  <a:pt x="3678" y="12160"/>
                </a:cubicBezTo>
                <a:lnTo>
                  <a:pt x="3678" y="8468"/>
                </a:lnTo>
                <a:cubicBezTo>
                  <a:pt x="3882" y="8717"/>
                  <a:pt x="4156" y="8948"/>
                  <a:pt x="4496" y="9148"/>
                </a:cubicBezTo>
                <a:cubicBezTo>
                  <a:pt x="5101" y="9504"/>
                  <a:pt x="5866" y="9735"/>
                  <a:pt x="6691" y="9816"/>
                </a:cubicBezTo>
                <a:lnTo>
                  <a:pt x="6691" y="11700"/>
                </a:lnTo>
                <a:cubicBezTo>
                  <a:pt x="6691" y="11819"/>
                  <a:pt x="6787" y="11916"/>
                  <a:pt x="6905" y="11916"/>
                </a:cubicBezTo>
                <a:cubicBezTo>
                  <a:pt x="7024" y="11916"/>
                  <a:pt x="7121" y="11819"/>
                  <a:pt x="7121" y="11700"/>
                </a:cubicBezTo>
                <a:lnTo>
                  <a:pt x="7121" y="9843"/>
                </a:lnTo>
                <a:cubicBezTo>
                  <a:pt x="7202" y="9846"/>
                  <a:pt x="7282" y="9848"/>
                  <a:pt x="7364" y="9848"/>
                </a:cubicBezTo>
                <a:cubicBezTo>
                  <a:pt x="7931" y="9848"/>
                  <a:pt x="8481" y="9779"/>
                  <a:pt x="8986" y="9647"/>
                </a:cubicBezTo>
                <a:lnTo>
                  <a:pt x="8986" y="10322"/>
                </a:lnTo>
                <a:cubicBezTo>
                  <a:pt x="8986" y="10440"/>
                  <a:pt x="9083" y="10536"/>
                  <a:pt x="9202" y="10536"/>
                </a:cubicBezTo>
                <a:cubicBezTo>
                  <a:pt x="9322" y="10536"/>
                  <a:pt x="9417" y="10440"/>
                  <a:pt x="9417" y="10322"/>
                </a:cubicBezTo>
                <a:lnTo>
                  <a:pt x="9417" y="9517"/>
                </a:lnTo>
                <a:cubicBezTo>
                  <a:pt x="9711" y="9416"/>
                  <a:pt x="9984" y="9291"/>
                  <a:pt x="10233" y="9145"/>
                </a:cubicBezTo>
                <a:cubicBezTo>
                  <a:pt x="10573" y="8945"/>
                  <a:pt x="10848" y="8716"/>
                  <a:pt x="11053" y="8465"/>
                </a:cubicBezTo>
                <a:close/>
                <a:moveTo>
                  <a:pt x="705" y="0"/>
                </a:moveTo>
                <a:cubicBezTo>
                  <a:pt x="622" y="0"/>
                  <a:pt x="542" y="48"/>
                  <a:pt x="507" y="129"/>
                </a:cubicBezTo>
                <a:lnTo>
                  <a:pt x="48" y="1182"/>
                </a:lnTo>
                <a:cubicBezTo>
                  <a:pt x="1" y="1293"/>
                  <a:pt x="55" y="1425"/>
                  <a:pt x="168" y="1468"/>
                </a:cubicBezTo>
                <a:lnTo>
                  <a:pt x="4893" y="3276"/>
                </a:lnTo>
                <a:cubicBezTo>
                  <a:pt x="4916" y="3285"/>
                  <a:pt x="4938" y="3291"/>
                  <a:pt x="4962" y="3291"/>
                </a:cubicBezTo>
                <a:lnTo>
                  <a:pt x="6156" y="3327"/>
                </a:lnTo>
                <a:lnTo>
                  <a:pt x="7198" y="3782"/>
                </a:lnTo>
                <a:lnTo>
                  <a:pt x="6374" y="4896"/>
                </a:lnTo>
                <a:cubicBezTo>
                  <a:pt x="4532" y="5169"/>
                  <a:pt x="3246" y="6171"/>
                  <a:pt x="3246" y="7335"/>
                </a:cubicBezTo>
                <a:lnTo>
                  <a:pt x="3246" y="12157"/>
                </a:lnTo>
                <a:cubicBezTo>
                  <a:pt x="3246" y="12850"/>
                  <a:pt x="3688" y="13493"/>
                  <a:pt x="4494" y="13967"/>
                </a:cubicBezTo>
                <a:cubicBezTo>
                  <a:pt x="5264" y="14420"/>
                  <a:pt x="6283" y="14669"/>
                  <a:pt x="7364" y="14669"/>
                </a:cubicBezTo>
                <a:cubicBezTo>
                  <a:pt x="8446" y="14669"/>
                  <a:pt x="9465" y="14420"/>
                  <a:pt x="10235" y="13967"/>
                </a:cubicBezTo>
                <a:cubicBezTo>
                  <a:pt x="11039" y="13493"/>
                  <a:pt x="11483" y="12850"/>
                  <a:pt x="11483" y="12157"/>
                </a:cubicBezTo>
                <a:lnTo>
                  <a:pt x="11483" y="7335"/>
                </a:lnTo>
                <a:cubicBezTo>
                  <a:pt x="11483" y="6521"/>
                  <a:pt x="10876" y="5783"/>
                  <a:pt x="9815" y="5308"/>
                </a:cubicBezTo>
                <a:lnTo>
                  <a:pt x="9882" y="4950"/>
                </a:lnTo>
                <a:lnTo>
                  <a:pt x="10119" y="5054"/>
                </a:lnTo>
                <a:cubicBezTo>
                  <a:pt x="10146" y="5066"/>
                  <a:pt x="10175" y="5071"/>
                  <a:pt x="10203" y="5071"/>
                </a:cubicBezTo>
                <a:cubicBezTo>
                  <a:pt x="10287" y="5071"/>
                  <a:pt x="10367" y="5023"/>
                  <a:pt x="10402" y="4942"/>
                </a:cubicBezTo>
                <a:lnTo>
                  <a:pt x="10677" y="4310"/>
                </a:lnTo>
                <a:cubicBezTo>
                  <a:pt x="10725" y="4201"/>
                  <a:pt x="10676" y="4074"/>
                  <a:pt x="10567" y="4028"/>
                </a:cubicBezTo>
                <a:lnTo>
                  <a:pt x="10186" y="3862"/>
                </a:lnTo>
                <a:lnTo>
                  <a:pt x="10597" y="3329"/>
                </a:lnTo>
                <a:cubicBezTo>
                  <a:pt x="10680" y="3220"/>
                  <a:pt x="10638" y="3056"/>
                  <a:pt x="10511" y="3001"/>
                </a:cubicBezTo>
                <a:lnTo>
                  <a:pt x="8197" y="1991"/>
                </a:lnTo>
                <a:cubicBezTo>
                  <a:pt x="8170" y="1980"/>
                  <a:pt x="8141" y="1974"/>
                  <a:pt x="8113" y="1974"/>
                </a:cubicBezTo>
                <a:cubicBezTo>
                  <a:pt x="8012" y="1974"/>
                  <a:pt x="7916" y="2046"/>
                  <a:pt x="7898" y="2153"/>
                </a:cubicBezTo>
                <a:lnTo>
                  <a:pt x="7786" y="2816"/>
                </a:lnTo>
                <a:lnTo>
                  <a:pt x="6567" y="2284"/>
                </a:lnTo>
                <a:cubicBezTo>
                  <a:pt x="6541" y="2274"/>
                  <a:pt x="6516" y="2266"/>
                  <a:pt x="6487" y="2266"/>
                </a:cubicBezTo>
                <a:lnTo>
                  <a:pt x="5296" y="2231"/>
                </a:lnTo>
                <a:lnTo>
                  <a:pt x="798" y="22"/>
                </a:lnTo>
                <a:cubicBezTo>
                  <a:pt x="768" y="7"/>
                  <a:pt x="736" y="0"/>
                  <a:pt x="7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7"/>
          <p:cNvSpPr/>
          <p:nvPr/>
        </p:nvSpPr>
        <p:spPr>
          <a:xfrm>
            <a:off x="2951037" y="3960050"/>
            <a:ext cx="640200" cy="64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7"/>
          <p:cNvSpPr/>
          <p:nvPr/>
        </p:nvSpPr>
        <p:spPr>
          <a:xfrm>
            <a:off x="3248424" y="1377150"/>
            <a:ext cx="640200" cy="64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8" name="Google Shape;288;p37"/>
          <p:cNvPicPr preferRelativeResize="0"/>
          <p:nvPr>
            <p:ph idx="5" type="pic"/>
          </p:nvPr>
        </p:nvPicPr>
        <p:blipFill rotWithShape="1">
          <a:blip r:embed="rId3">
            <a:alphaModFix/>
          </a:blip>
          <a:srcRect b="0" l="14954" r="28570" t="0"/>
          <a:stretch/>
        </p:blipFill>
        <p:spPr>
          <a:xfrm>
            <a:off x="578050" y="1380950"/>
            <a:ext cx="2725500" cy="3219300"/>
          </a:xfrm>
          <a:prstGeom prst="parallelogram">
            <a:avLst>
              <a:gd fmla="val 25000" name="adj"/>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8"/>
          <p:cNvSpPr txBox="1"/>
          <p:nvPr>
            <p:ph type="title"/>
          </p:nvPr>
        </p:nvSpPr>
        <p:spPr>
          <a:xfrm>
            <a:off x="713225" y="402336"/>
            <a:ext cx="7717500" cy="640200"/>
          </a:xfrm>
          <a:prstGeom prst="rect">
            <a:avLst/>
          </a:prstGeom>
        </p:spPr>
        <p:txBody>
          <a:bodyPr anchorCtr="0" anchor="t" bIns="91425" lIns="0" spcFirstLastPara="1" rIns="91425" wrap="square" tIns="91425">
            <a:noAutofit/>
          </a:bodyPr>
          <a:lstStyle/>
          <a:p>
            <a:pPr indent="0" lvl="0" marL="91440" rtl="0" algn="l">
              <a:spcBef>
                <a:spcPts val="0"/>
              </a:spcBef>
              <a:spcAft>
                <a:spcPts val="0"/>
              </a:spcAft>
              <a:buNone/>
            </a:pPr>
            <a:r>
              <a:rPr lang="en">
                <a:solidFill>
                  <a:schemeClr val="lt2"/>
                </a:solidFill>
              </a:rPr>
              <a:t>SKills</a:t>
            </a:r>
            <a:endParaRPr b="1">
              <a:solidFill>
                <a:schemeClr val="lt2"/>
              </a:solidFill>
            </a:endParaRPr>
          </a:p>
        </p:txBody>
      </p:sp>
      <p:sp>
        <p:nvSpPr>
          <p:cNvPr id="294" name="Google Shape;294;p38"/>
          <p:cNvSpPr txBox="1"/>
          <p:nvPr>
            <p:ph idx="2" type="title"/>
          </p:nvPr>
        </p:nvSpPr>
        <p:spPr>
          <a:xfrm>
            <a:off x="713291" y="1393710"/>
            <a:ext cx="7863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295" name="Google Shape;295;p38"/>
          <p:cNvSpPr txBox="1"/>
          <p:nvPr>
            <p:ph idx="1" type="subTitle"/>
          </p:nvPr>
        </p:nvSpPr>
        <p:spPr>
          <a:xfrm>
            <a:off x="713291" y="1955776"/>
            <a:ext cx="25236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Wood joinery</a:t>
            </a:r>
            <a:endParaRPr/>
          </a:p>
        </p:txBody>
      </p:sp>
      <p:sp>
        <p:nvSpPr>
          <p:cNvPr id="296" name="Google Shape;296;p38"/>
          <p:cNvSpPr txBox="1"/>
          <p:nvPr>
            <p:ph idx="4" type="title"/>
          </p:nvPr>
        </p:nvSpPr>
        <p:spPr>
          <a:xfrm>
            <a:off x="713291" y="3063849"/>
            <a:ext cx="7863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297" name="Google Shape;297;p38"/>
          <p:cNvSpPr txBox="1"/>
          <p:nvPr>
            <p:ph idx="5" type="subTitle"/>
          </p:nvPr>
        </p:nvSpPr>
        <p:spPr>
          <a:xfrm>
            <a:off x="713291" y="3625915"/>
            <a:ext cx="25236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Wood carving</a:t>
            </a:r>
            <a:endParaRPr/>
          </a:p>
        </p:txBody>
      </p:sp>
      <p:sp>
        <p:nvSpPr>
          <p:cNvPr id="298" name="Google Shape;298;p38"/>
          <p:cNvSpPr txBox="1"/>
          <p:nvPr>
            <p:ph idx="7" type="title"/>
          </p:nvPr>
        </p:nvSpPr>
        <p:spPr>
          <a:xfrm>
            <a:off x="3325350" y="1393717"/>
            <a:ext cx="7863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299" name="Google Shape;299;p38"/>
          <p:cNvSpPr txBox="1"/>
          <p:nvPr>
            <p:ph idx="8" type="subTitle"/>
          </p:nvPr>
        </p:nvSpPr>
        <p:spPr>
          <a:xfrm>
            <a:off x="3325350" y="1955775"/>
            <a:ext cx="28203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100"/>
              <a:t>Flattening</a:t>
            </a:r>
            <a:r>
              <a:rPr lang="en" sz="2100"/>
              <a:t> wood</a:t>
            </a:r>
            <a:endParaRPr sz="2100"/>
          </a:p>
        </p:txBody>
      </p:sp>
      <p:sp>
        <p:nvSpPr>
          <p:cNvPr id="300" name="Google Shape;300;p38"/>
          <p:cNvSpPr txBox="1"/>
          <p:nvPr>
            <p:ph idx="13" type="title"/>
          </p:nvPr>
        </p:nvSpPr>
        <p:spPr>
          <a:xfrm>
            <a:off x="3325350" y="3063856"/>
            <a:ext cx="7863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sp>
        <p:nvSpPr>
          <p:cNvPr id="301" name="Google Shape;301;p38"/>
          <p:cNvSpPr txBox="1"/>
          <p:nvPr>
            <p:ph idx="14" type="subTitle"/>
          </p:nvPr>
        </p:nvSpPr>
        <p:spPr>
          <a:xfrm>
            <a:off x="3325350" y="3625915"/>
            <a:ext cx="25236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100"/>
              <a:t>Wood finishing</a:t>
            </a:r>
            <a:endParaRPr sz="2100"/>
          </a:p>
        </p:txBody>
      </p:sp>
      <p:pic>
        <p:nvPicPr>
          <p:cNvPr id="302" name="Google Shape;302;p38"/>
          <p:cNvPicPr preferRelativeResize="0"/>
          <p:nvPr>
            <p:ph idx="16" type="pic"/>
          </p:nvPr>
        </p:nvPicPr>
        <p:blipFill rotWithShape="1">
          <a:blip r:embed="rId3">
            <a:alphaModFix/>
          </a:blip>
          <a:srcRect b="13980" l="5487" r="20350" t="9373"/>
          <a:stretch/>
        </p:blipFill>
        <p:spPr>
          <a:xfrm>
            <a:off x="5848950" y="0"/>
            <a:ext cx="3290575" cy="5143500"/>
          </a:xfrm>
          <a:prstGeom prst="flowChartInputOutpu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9"/>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Correct </a:t>
            </a:r>
            <a:r>
              <a:rPr b="1" lang="en"/>
              <a:t>wood selection</a:t>
            </a:r>
            <a:endParaRPr b="1"/>
          </a:p>
        </p:txBody>
      </p:sp>
      <p:sp>
        <p:nvSpPr>
          <p:cNvPr id="308" name="Google Shape;308;p39"/>
          <p:cNvSpPr/>
          <p:nvPr/>
        </p:nvSpPr>
        <p:spPr>
          <a:xfrm>
            <a:off x="3353524" y="1637225"/>
            <a:ext cx="2245291" cy="2043328"/>
          </a:xfrm>
          <a:custGeom>
            <a:rect b="b" l="l" r="r" t="t"/>
            <a:pathLst>
              <a:path extrusionOk="0" h="166158" w="182544">
                <a:moveTo>
                  <a:pt x="91226" y="1"/>
                </a:moveTo>
                <a:cubicBezTo>
                  <a:pt x="89897" y="1"/>
                  <a:pt x="88714" y="240"/>
                  <a:pt x="87612" y="733"/>
                </a:cubicBezTo>
                <a:cubicBezTo>
                  <a:pt x="86918" y="1043"/>
                  <a:pt x="86082" y="1070"/>
                  <a:pt x="85023" y="1101"/>
                </a:cubicBezTo>
                <a:cubicBezTo>
                  <a:pt x="84360" y="1122"/>
                  <a:pt x="83609" y="1147"/>
                  <a:pt x="82815" y="1251"/>
                </a:cubicBezTo>
                <a:cubicBezTo>
                  <a:pt x="81610" y="1410"/>
                  <a:pt x="80356" y="1481"/>
                  <a:pt x="78743" y="1481"/>
                </a:cubicBezTo>
                <a:cubicBezTo>
                  <a:pt x="77990" y="1481"/>
                  <a:pt x="77230" y="1467"/>
                  <a:pt x="76451" y="1452"/>
                </a:cubicBezTo>
                <a:cubicBezTo>
                  <a:pt x="76073" y="1445"/>
                  <a:pt x="75694" y="1441"/>
                  <a:pt x="75314" y="1441"/>
                </a:cubicBezTo>
                <a:cubicBezTo>
                  <a:pt x="73505" y="1441"/>
                  <a:pt x="71631" y="1521"/>
                  <a:pt x="69582" y="1683"/>
                </a:cubicBezTo>
                <a:cubicBezTo>
                  <a:pt x="67740" y="1831"/>
                  <a:pt x="66173" y="2336"/>
                  <a:pt x="64657" y="2824"/>
                </a:cubicBezTo>
                <a:cubicBezTo>
                  <a:pt x="63877" y="3077"/>
                  <a:pt x="63137" y="3314"/>
                  <a:pt x="62388" y="3494"/>
                </a:cubicBezTo>
                <a:cubicBezTo>
                  <a:pt x="61664" y="3667"/>
                  <a:pt x="60893" y="3769"/>
                  <a:pt x="60077" y="3876"/>
                </a:cubicBezTo>
                <a:cubicBezTo>
                  <a:pt x="58741" y="4053"/>
                  <a:pt x="57358" y="4234"/>
                  <a:pt x="55908" y="4749"/>
                </a:cubicBezTo>
                <a:cubicBezTo>
                  <a:pt x="53400" y="5642"/>
                  <a:pt x="50976" y="6566"/>
                  <a:pt x="49143" y="7269"/>
                </a:cubicBezTo>
                <a:cubicBezTo>
                  <a:pt x="45433" y="8695"/>
                  <a:pt x="41529" y="10825"/>
                  <a:pt x="37535" y="13601"/>
                </a:cubicBezTo>
                <a:cubicBezTo>
                  <a:pt x="35691" y="14883"/>
                  <a:pt x="33967" y="16328"/>
                  <a:pt x="32263" y="18018"/>
                </a:cubicBezTo>
                <a:cubicBezTo>
                  <a:pt x="31239" y="19035"/>
                  <a:pt x="30443" y="20123"/>
                  <a:pt x="29674" y="21178"/>
                </a:cubicBezTo>
                <a:cubicBezTo>
                  <a:pt x="29025" y="22066"/>
                  <a:pt x="28412" y="22908"/>
                  <a:pt x="27725" y="23604"/>
                </a:cubicBezTo>
                <a:cubicBezTo>
                  <a:pt x="26650" y="24698"/>
                  <a:pt x="25802" y="25909"/>
                  <a:pt x="24984" y="27082"/>
                </a:cubicBezTo>
                <a:cubicBezTo>
                  <a:pt x="24824" y="27313"/>
                  <a:pt x="24663" y="27543"/>
                  <a:pt x="24500" y="27771"/>
                </a:cubicBezTo>
                <a:cubicBezTo>
                  <a:pt x="23675" y="28933"/>
                  <a:pt x="23142" y="30151"/>
                  <a:pt x="22672" y="31225"/>
                </a:cubicBezTo>
                <a:cubicBezTo>
                  <a:pt x="22365" y="31930"/>
                  <a:pt x="22074" y="32595"/>
                  <a:pt x="21730" y="33191"/>
                </a:cubicBezTo>
                <a:cubicBezTo>
                  <a:pt x="20302" y="35669"/>
                  <a:pt x="18534" y="37933"/>
                  <a:pt x="16666" y="40330"/>
                </a:cubicBezTo>
                <a:cubicBezTo>
                  <a:pt x="15827" y="41406"/>
                  <a:pt x="14959" y="42519"/>
                  <a:pt x="14125" y="43650"/>
                </a:cubicBezTo>
                <a:cubicBezTo>
                  <a:pt x="12979" y="45210"/>
                  <a:pt x="11979" y="46876"/>
                  <a:pt x="11015" y="48489"/>
                </a:cubicBezTo>
                <a:cubicBezTo>
                  <a:pt x="10663" y="49077"/>
                  <a:pt x="10311" y="49664"/>
                  <a:pt x="9956" y="50240"/>
                </a:cubicBezTo>
                <a:lnTo>
                  <a:pt x="9802" y="50489"/>
                </a:lnTo>
                <a:cubicBezTo>
                  <a:pt x="9381" y="51166"/>
                  <a:pt x="8913" y="51920"/>
                  <a:pt x="8530" y="52765"/>
                </a:cubicBezTo>
                <a:cubicBezTo>
                  <a:pt x="5874" y="54981"/>
                  <a:pt x="4728" y="58752"/>
                  <a:pt x="3791" y="61830"/>
                </a:cubicBezTo>
                <a:cubicBezTo>
                  <a:pt x="3575" y="62539"/>
                  <a:pt x="3373" y="63209"/>
                  <a:pt x="3174" y="63772"/>
                </a:cubicBezTo>
                <a:cubicBezTo>
                  <a:pt x="2156" y="66671"/>
                  <a:pt x="1" y="74148"/>
                  <a:pt x="1969" y="80977"/>
                </a:cubicBezTo>
                <a:cubicBezTo>
                  <a:pt x="2617" y="83223"/>
                  <a:pt x="3677" y="85004"/>
                  <a:pt x="4702" y="86725"/>
                </a:cubicBezTo>
                <a:cubicBezTo>
                  <a:pt x="4876" y="87020"/>
                  <a:pt x="5053" y="87316"/>
                  <a:pt x="5229" y="87618"/>
                </a:cubicBezTo>
                <a:cubicBezTo>
                  <a:pt x="6154" y="89202"/>
                  <a:pt x="7023" y="91670"/>
                  <a:pt x="7332" y="93140"/>
                </a:cubicBezTo>
                <a:cubicBezTo>
                  <a:pt x="7739" y="95080"/>
                  <a:pt x="8429" y="97965"/>
                  <a:pt x="9737" y="100631"/>
                </a:cubicBezTo>
                <a:cubicBezTo>
                  <a:pt x="10267" y="101711"/>
                  <a:pt x="10882" y="102680"/>
                  <a:pt x="11477" y="103619"/>
                </a:cubicBezTo>
                <a:cubicBezTo>
                  <a:pt x="12137" y="104660"/>
                  <a:pt x="12760" y="105642"/>
                  <a:pt x="13188" y="106656"/>
                </a:cubicBezTo>
                <a:cubicBezTo>
                  <a:pt x="13544" y="107500"/>
                  <a:pt x="13851" y="108389"/>
                  <a:pt x="14174" y="109332"/>
                </a:cubicBezTo>
                <a:cubicBezTo>
                  <a:pt x="14636" y="110679"/>
                  <a:pt x="15115" y="112072"/>
                  <a:pt x="15785" y="113442"/>
                </a:cubicBezTo>
                <a:cubicBezTo>
                  <a:pt x="16285" y="114468"/>
                  <a:pt x="16663" y="115602"/>
                  <a:pt x="17063" y="116803"/>
                </a:cubicBezTo>
                <a:cubicBezTo>
                  <a:pt x="17464" y="118005"/>
                  <a:pt x="17877" y="119251"/>
                  <a:pt x="18451" y="120494"/>
                </a:cubicBezTo>
                <a:cubicBezTo>
                  <a:pt x="19635" y="123054"/>
                  <a:pt x="20535" y="125709"/>
                  <a:pt x="21487" y="128523"/>
                </a:cubicBezTo>
                <a:cubicBezTo>
                  <a:pt x="22221" y="130691"/>
                  <a:pt x="22981" y="132934"/>
                  <a:pt x="23881" y="135121"/>
                </a:cubicBezTo>
                <a:cubicBezTo>
                  <a:pt x="24386" y="136352"/>
                  <a:pt x="24799" y="137660"/>
                  <a:pt x="25239" y="139045"/>
                </a:cubicBezTo>
                <a:cubicBezTo>
                  <a:pt x="26356" y="142580"/>
                  <a:pt x="27515" y="146235"/>
                  <a:pt x="30387" y="149220"/>
                </a:cubicBezTo>
                <a:cubicBezTo>
                  <a:pt x="31102" y="149962"/>
                  <a:pt x="31883" y="150503"/>
                  <a:pt x="32571" y="150981"/>
                </a:cubicBezTo>
                <a:cubicBezTo>
                  <a:pt x="32792" y="151136"/>
                  <a:pt x="33015" y="151289"/>
                  <a:pt x="33234" y="151450"/>
                </a:cubicBezTo>
                <a:cubicBezTo>
                  <a:pt x="33642" y="151752"/>
                  <a:pt x="33996" y="152109"/>
                  <a:pt x="34406" y="152523"/>
                </a:cubicBezTo>
                <a:cubicBezTo>
                  <a:pt x="34665" y="152783"/>
                  <a:pt x="34925" y="153046"/>
                  <a:pt x="35212" y="153312"/>
                </a:cubicBezTo>
                <a:cubicBezTo>
                  <a:pt x="35464" y="153547"/>
                  <a:pt x="35703" y="153754"/>
                  <a:pt x="35929" y="153950"/>
                </a:cubicBezTo>
                <a:cubicBezTo>
                  <a:pt x="36340" y="154307"/>
                  <a:pt x="36636" y="154563"/>
                  <a:pt x="36923" y="154918"/>
                </a:cubicBezTo>
                <a:cubicBezTo>
                  <a:pt x="37127" y="155168"/>
                  <a:pt x="37331" y="155455"/>
                  <a:pt x="37547" y="155755"/>
                </a:cubicBezTo>
                <a:cubicBezTo>
                  <a:pt x="38064" y="156475"/>
                  <a:pt x="38648" y="157291"/>
                  <a:pt x="39476" y="158011"/>
                </a:cubicBezTo>
                <a:cubicBezTo>
                  <a:pt x="40611" y="159000"/>
                  <a:pt x="41754" y="159342"/>
                  <a:pt x="42675" y="159618"/>
                </a:cubicBezTo>
                <a:cubicBezTo>
                  <a:pt x="43016" y="159720"/>
                  <a:pt x="43309" y="159809"/>
                  <a:pt x="43580" y="159921"/>
                </a:cubicBezTo>
                <a:cubicBezTo>
                  <a:pt x="43921" y="160062"/>
                  <a:pt x="44417" y="160393"/>
                  <a:pt x="44891" y="160713"/>
                </a:cubicBezTo>
                <a:cubicBezTo>
                  <a:pt x="45390" y="161048"/>
                  <a:pt x="45905" y="161394"/>
                  <a:pt x="46470" y="161689"/>
                </a:cubicBezTo>
                <a:cubicBezTo>
                  <a:pt x="49147" y="163091"/>
                  <a:pt x="51802" y="163927"/>
                  <a:pt x="54585" y="164247"/>
                </a:cubicBezTo>
                <a:cubicBezTo>
                  <a:pt x="56261" y="164440"/>
                  <a:pt x="57887" y="164815"/>
                  <a:pt x="59606" y="165211"/>
                </a:cubicBezTo>
                <a:cubicBezTo>
                  <a:pt x="60691" y="165461"/>
                  <a:pt x="61814" y="165720"/>
                  <a:pt x="62971" y="165936"/>
                </a:cubicBezTo>
                <a:cubicBezTo>
                  <a:pt x="63760" y="166083"/>
                  <a:pt x="64567" y="166158"/>
                  <a:pt x="65364" y="166158"/>
                </a:cubicBezTo>
                <a:cubicBezTo>
                  <a:pt x="66661" y="166158"/>
                  <a:pt x="67984" y="165964"/>
                  <a:pt x="69398" y="165555"/>
                </a:cubicBezTo>
                <a:cubicBezTo>
                  <a:pt x="70023" y="165694"/>
                  <a:pt x="70648" y="165799"/>
                  <a:pt x="71206" y="165861"/>
                </a:cubicBezTo>
                <a:cubicBezTo>
                  <a:pt x="71622" y="165907"/>
                  <a:pt x="72060" y="165931"/>
                  <a:pt x="72505" y="165931"/>
                </a:cubicBezTo>
                <a:cubicBezTo>
                  <a:pt x="74196" y="165931"/>
                  <a:pt x="75807" y="165607"/>
                  <a:pt x="77366" y="165294"/>
                </a:cubicBezTo>
                <a:cubicBezTo>
                  <a:pt x="78455" y="165074"/>
                  <a:pt x="79484" y="164869"/>
                  <a:pt x="80435" y="164795"/>
                </a:cubicBezTo>
                <a:lnTo>
                  <a:pt x="80608" y="164782"/>
                </a:lnTo>
                <a:cubicBezTo>
                  <a:pt x="83020" y="164600"/>
                  <a:pt x="85513" y="164412"/>
                  <a:pt x="87999" y="163923"/>
                </a:cubicBezTo>
                <a:cubicBezTo>
                  <a:pt x="91060" y="163322"/>
                  <a:pt x="93785" y="162234"/>
                  <a:pt x="96418" y="161182"/>
                </a:cubicBezTo>
                <a:lnTo>
                  <a:pt x="97268" y="160843"/>
                </a:lnTo>
                <a:cubicBezTo>
                  <a:pt x="98339" y="160419"/>
                  <a:pt x="99372" y="159949"/>
                  <a:pt x="100373" y="159495"/>
                </a:cubicBezTo>
                <a:cubicBezTo>
                  <a:pt x="101829" y="158834"/>
                  <a:pt x="103207" y="158210"/>
                  <a:pt x="104630" y="157741"/>
                </a:cubicBezTo>
                <a:cubicBezTo>
                  <a:pt x="106312" y="157187"/>
                  <a:pt x="108275" y="157141"/>
                  <a:pt x="110355" y="157096"/>
                </a:cubicBezTo>
                <a:cubicBezTo>
                  <a:pt x="110814" y="157084"/>
                  <a:pt x="111269" y="157075"/>
                  <a:pt x="111720" y="157058"/>
                </a:cubicBezTo>
                <a:cubicBezTo>
                  <a:pt x="114107" y="156974"/>
                  <a:pt x="115979" y="156143"/>
                  <a:pt x="117630" y="155411"/>
                </a:cubicBezTo>
                <a:cubicBezTo>
                  <a:pt x="118449" y="155049"/>
                  <a:pt x="119221" y="154707"/>
                  <a:pt x="120032" y="154456"/>
                </a:cubicBezTo>
                <a:cubicBezTo>
                  <a:pt x="121104" y="154126"/>
                  <a:pt x="122087" y="153985"/>
                  <a:pt x="123319" y="153985"/>
                </a:cubicBezTo>
                <a:cubicBezTo>
                  <a:pt x="123958" y="153985"/>
                  <a:pt x="124642" y="154022"/>
                  <a:pt x="125365" y="154060"/>
                </a:cubicBezTo>
                <a:cubicBezTo>
                  <a:pt x="125831" y="154085"/>
                  <a:pt x="126313" y="154109"/>
                  <a:pt x="126823" y="154129"/>
                </a:cubicBezTo>
                <a:cubicBezTo>
                  <a:pt x="127642" y="154161"/>
                  <a:pt x="128484" y="154199"/>
                  <a:pt x="129335" y="154240"/>
                </a:cubicBezTo>
                <a:cubicBezTo>
                  <a:pt x="131307" y="154334"/>
                  <a:pt x="133344" y="154428"/>
                  <a:pt x="135406" y="154428"/>
                </a:cubicBezTo>
                <a:cubicBezTo>
                  <a:pt x="139159" y="154428"/>
                  <a:pt x="142121" y="154100"/>
                  <a:pt x="144725" y="153396"/>
                </a:cubicBezTo>
                <a:cubicBezTo>
                  <a:pt x="145060" y="153306"/>
                  <a:pt x="145390" y="153221"/>
                  <a:pt x="145718" y="153133"/>
                </a:cubicBezTo>
                <a:cubicBezTo>
                  <a:pt x="147934" y="152552"/>
                  <a:pt x="150227" y="151948"/>
                  <a:pt x="152516" y="150571"/>
                </a:cubicBezTo>
                <a:cubicBezTo>
                  <a:pt x="152815" y="150392"/>
                  <a:pt x="153141" y="150222"/>
                  <a:pt x="153485" y="150039"/>
                </a:cubicBezTo>
                <a:cubicBezTo>
                  <a:pt x="154243" y="149642"/>
                  <a:pt x="155101" y="149191"/>
                  <a:pt x="155930" y="148507"/>
                </a:cubicBezTo>
                <a:cubicBezTo>
                  <a:pt x="156380" y="148136"/>
                  <a:pt x="156815" y="147759"/>
                  <a:pt x="157247" y="147381"/>
                </a:cubicBezTo>
                <a:cubicBezTo>
                  <a:pt x="158068" y="146667"/>
                  <a:pt x="158842" y="145993"/>
                  <a:pt x="159676" y="145420"/>
                </a:cubicBezTo>
                <a:cubicBezTo>
                  <a:pt x="160166" y="145082"/>
                  <a:pt x="160652" y="144765"/>
                  <a:pt x="161130" y="144452"/>
                </a:cubicBezTo>
                <a:cubicBezTo>
                  <a:pt x="162694" y="143429"/>
                  <a:pt x="164311" y="142370"/>
                  <a:pt x="165853" y="140851"/>
                </a:cubicBezTo>
                <a:cubicBezTo>
                  <a:pt x="166699" y="140016"/>
                  <a:pt x="167699" y="139274"/>
                  <a:pt x="168756" y="138490"/>
                </a:cubicBezTo>
                <a:cubicBezTo>
                  <a:pt x="169958" y="137597"/>
                  <a:pt x="171200" y="136673"/>
                  <a:pt x="172342" y="135524"/>
                </a:cubicBezTo>
                <a:cubicBezTo>
                  <a:pt x="174093" y="133763"/>
                  <a:pt x="176737" y="131101"/>
                  <a:pt x="177477" y="128150"/>
                </a:cubicBezTo>
                <a:cubicBezTo>
                  <a:pt x="177683" y="127320"/>
                  <a:pt x="177722" y="126551"/>
                  <a:pt x="177755" y="125872"/>
                </a:cubicBezTo>
                <a:cubicBezTo>
                  <a:pt x="177780" y="125381"/>
                  <a:pt x="177802" y="124916"/>
                  <a:pt x="177891" y="124578"/>
                </a:cubicBezTo>
                <a:cubicBezTo>
                  <a:pt x="178075" y="123868"/>
                  <a:pt x="178324" y="123145"/>
                  <a:pt x="178590" y="122380"/>
                </a:cubicBezTo>
                <a:cubicBezTo>
                  <a:pt x="178878" y="121542"/>
                  <a:pt x="179178" y="120675"/>
                  <a:pt x="179416" y="119755"/>
                </a:cubicBezTo>
                <a:cubicBezTo>
                  <a:pt x="179768" y="118399"/>
                  <a:pt x="179927" y="117111"/>
                  <a:pt x="180079" y="115863"/>
                </a:cubicBezTo>
                <a:cubicBezTo>
                  <a:pt x="180144" y="115329"/>
                  <a:pt x="180211" y="114790"/>
                  <a:pt x="180294" y="114249"/>
                </a:cubicBezTo>
                <a:cubicBezTo>
                  <a:pt x="180338" y="113961"/>
                  <a:pt x="180388" y="113682"/>
                  <a:pt x="180439" y="113405"/>
                </a:cubicBezTo>
                <a:cubicBezTo>
                  <a:pt x="180684" y="112042"/>
                  <a:pt x="180962" y="110500"/>
                  <a:pt x="180478" y="108658"/>
                </a:cubicBezTo>
                <a:cubicBezTo>
                  <a:pt x="180309" y="108019"/>
                  <a:pt x="180108" y="107446"/>
                  <a:pt x="179931" y="106940"/>
                </a:cubicBezTo>
                <a:cubicBezTo>
                  <a:pt x="179640" y="106112"/>
                  <a:pt x="179412" y="105458"/>
                  <a:pt x="179377" y="104738"/>
                </a:cubicBezTo>
                <a:cubicBezTo>
                  <a:pt x="179307" y="103264"/>
                  <a:pt x="179668" y="101689"/>
                  <a:pt x="180047" y="100202"/>
                </a:cubicBezTo>
                <a:cubicBezTo>
                  <a:pt x="180272" y="99323"/>
                  <a:pt x="180593" y="98391"/>
                  <a:pt x="180933" y="97404"/>
                </a:cubicBezTo>
                <a:cubicBezTo>
                  <a:pt x="181659" y="95300"/>
                  <a:pt x="182408" y="93126"/>
                  <a:pt x="182478" y="90795"/>
                </a:cubicBezTo>
                <a:cubicBezTo>
                  <a:pt x="182543" y="88696"/>
                  <a:pt x="181776" y="86445"/>
                  <a:pt x="180409" y="84660"/>
                </a:cubicBezTo>
                <a:cubicBezTo>
                  <a:pt x="180267" y="84174"/>
                  <a:pt x="180114" y="83703"/>
                  <a:pt x="179962" y="83242"/>
                </a:cubicBezTo>
                <a:lnTo>
                  <a:pt x="179883" y="83005"/>
                </a:lnTo>
                <a:cubicBezTo>
                  <a:pt x="179286" y="81186"/>
                  <a:pt x="178646" y="79373"/>
                  <a:pt x="178026" y="77620"/>
                </a:cubicBezTo>
                <a:cubicBezTo>
                  <a:pt x="177251" y="75426"/>
                  <a:pt x="176451" y="73155"/>
                  <a:pt x="175746" y="70907"/>
                </a:cubicBezTo>
                <a:cubicBezTo>
                  <a:pt x="175188" y="69132"/>
                  <a:pt x="174801" y="67294"/>
                  <a:pt x="174391" y="65347"/>
                </a:cubicBezTo>
                <a:cubicBezTo>
                  <a:pt x="173908" y="63058"/>
                  <a:pt x="173409" y="60692"/>
                  <a:pt x="172605" y="58377"/>
                </a:cubicBezTo>
                <a:cubicBezTo>
                  <a:pt x="172413" y="57822"/>
                  <a:pt x="172245" y="57228"/>
                  <a:pt x="172069" y="56600"/>
                </a:cubicBezTo>
                <a:cubicBezTo>
                  <a:pt x="171720" y="55362"/>
                  <a:pt x="171360" y="54086"/>
                  <a:pt x="170735" y="52826"/>
                </a:cubicBezTo>
                <a:cubicBezTo>
                  <a:pt x="170163" y="51678"/>
                  <a:pt x="169335" y="50842"/>
                  <a:pt x="168668" y="50169"/>
                </a:cubicBezTo>
                <a:cubicBezTo>
                  <a:pt x="168275" y="49772"/>
                  <a:pt x="167866" y="49359"/>
                  <a:pt x="167724" y="49080"/>
                </a:cubicBezTo>
                <a:cubicBezTo>
                  <a:pt x="167475" y="48595"/>
                  <a:pt x="167260" y="48087"/>
                  <a:pt x="167033" y="47551"/>
                </a:cubicBezTo>
                <a:cubicBezTo>
                  <a:pt x="166580" y="46480"/>
                  <a:pt x="166064" y="45263"/>
                  <a:pt x="165185" y="44065"/>
                </a:cubicBezTo>
                <a:cubicBezTo>
                  <a:pt x="164715" y="43426"/>
                  <a:pt x="164271" y="42749"/>
                  <a:pt x="163800" y="42035"/>
                </a:cubicBezTo>
                <a:cubicBezTo>
                  <a:pt x="163147" y="41039"/>
                  <a:pt x="162470" y="40009"/>
                  <a:pt x="161681" y="39019"/>
                </a:cubicBezTo>
                <a:cubicBezTo>
                  <a:pt x="160871" y="38005"/>
                  <a:pt x="159960" y="37198"/>
                  <a:pt x="159081" y="36420"/>
                </a:cubicBezTo>
                <a:cubicBezTo>
                  <a:pt x="158465" y="35874"/>
                  <a:pt x="157884" y="35358"/>
                  <a:pt x="157398" y="34821"/>
                </a:cubicBezTo>
                <a:lnTo>
                  <a:pt x="156735" y="34084"/>
                </a:lnTo>
                <a:cubicBezTo>
                  <a:pt x="155493" y="32703"/>
                  <a:pt x="154208" y="31272"/>
                  <a:pt x="152727" y="29943"/>
                </a:cubicBezTo>
                <a:cubicBezTo>
                  <a:pt x="150594" y="28028"/>
                  <a:pt x="148774" y="25721"/>
                  <a:pt x="146849" y="23278"/>
                </a:cubicBezTo>
                <a:cubicBezTo>
                  <a:pt x="143420" y="18929"/>
                  <a:pt x="139874" y="14432"/>
                  <a:pt x="134244" y="11916"/>
                </a:cubicBezTo>
                <a:cubicBezTo>
                  <a:pt x="133627" y="11641"/>
                  <a:pt x="133019" y="11386"/>
                  <a:pt x="132421" y="11135"/>
                </a:cubicBezTo>
                <a:cubicBezTo>
                  <a:pt x="131010" y="10546"/>
                  <a:pt x="129677" y="9988"/>
                  <a:pt x="128410" y="9206"/>
                </a:cubicBezTo>
                <a:cubicBezTo>
                  <a:pt x="127573" y="8688"/>
                  <a:pt x="126692" y="8328"/>
                  <a:pt x="125841" y="7980"/>
                </a:cubicBezTo>
                <a:cubicBezTo>
                  <a:pt x="124936" y="7612"/>
                  <a:pt x="124000" y="7230"/>
                  <a:pt x="123547" y="6790"/>
                </a:cubicBezTo>
                <a:cubicBezTo>
                  <a:pt x="120843" y="4173"/>
                  <a:pt x="117540" y="2789"/>
                  <a:pt x="113996" y="2789"/>
                </a:cubicBezTo>
                <a:cubicBezTo>
                  <a:pt x="112752" y="2789"/>
                  <a:pt x="111480" y="2962"/>
                  <a:pt x="110216" y="3305"/>
                </a:cubicBezTo>
                <a:cubicBezTo>
                  <a:pt x="109684" y="3448"/>
                  <a:pt x="109201" y="3694"/>
                  <a:pt x="108784" y="4021"/>
                </a:cubicBezTo>
                <a:cubicBezTo>
                  <a:pt x="108196" y="3894"/>
                  <a:pt x="107602" y="3545"/>
                  <a:pt x="106742" y="3019"/>
                </a:cubicBezTo>
                <a:cubicBezTo>
                  <a:pt x="105838" y="2465"/>
                  <a:pt x="104817" y="1841"/>
                  <a:pt x="103522" y="1452"/>
                </a:cubicBezTo>
                <a:cubicBezTo>
                  <a:pt x="101664" y="894"/>
                  <a:pt x="99725" y="800"/>
                  <a:pt x="98015" y="714"/>
                </a:cubicBezTo>
                <a:cubicBezTo>
                  <a:pt x="97484" y="689"/>
                  <a:pt x="96958" y="663"/>
                  <a:pt x="96443" y="622"/>
                </a:cubicBezTo>
                <a:cubicBezTo>
                  <a:pt x="95847" y="575"/>
                  <a:pt x="95210" y="470"/>
                  <a:pt x="94538" y="358"/>
                </a:cubicBezTo>
                <a:cubicBezTo>
                  <a:pt x="93486" y="184"/>
                  <a:pt x="92396" y="1"/>
                  <a:pt x="91226" y="1"/>
                </a:cubicBezTo>
                <a:close/>
              </a:path>
            </a:pathLst>
          </a:cu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9"/>
          <p:cNvSpPr/>
          <p:nvPr/>
        </p:nvSpPr>
        <p:spPr>
          <a:xfrm>
            <a:off x="3424940" y="1710989"/>
            <a:ext cx="2125538" cy="1906199"/>
          </a:xfrm>
          <a:custGeom>
            <a:rect b="b" l="l" r="r" t="t"/>
            <a:pathLst>
              <a:path extrusionOk="0" h="155007" w="172808">
                <a:moveTo>
                  <a:pt x="82773" y="0"/>
                </a:moveTo>
                <a:cubicBezTo>
                  <a:pt x="78636" y="0"/>
                  <a:pt x="74490" y="330"/>
                  <a:pt x="70386" y="957"/>
                </a:cubicBezTo>
                <a:cubicBezTo>
                  <a:pt x="69533" y="378"/>
                  <a:pt x="68452" y="22"/>
                  <a:pt x="67133" y="22"/>
                </a:cubicBezTo>
                <a:cubicBezTo>
                  <a:pt x="54390" y="22"/>
                  <a:pt x="43182" y="6126"/>
                  <a:pt x="33504" y="14089"/>
                </a:cubicBezTo>
                <a:cubicBezTo>
                  <a:pt x="28341" y="18336"/>
                  <a:pt x="23290" y="22297"/>
                  <a:pt x="19797" y="28086"/>
                </a:cubicBezTo>
                <a:cubicBezTo>
                  <a:pt x="18309" y="30553"/>
                  <a:pt x="16389" y="32343"/>
                  <a:pt x="14510" y="34507"/>
                </a:cubicBezTo>
                <a:cubicBezTo>
                  <a:pt x="12117" y="37262"/>
                  <a:pt x="10428" y="40364"/>
                  <a:pt x="8663" y="43530"/>
                </a:cubicBezTo>
                <a:cubicBezTo>
                  <a:pt x="5292" y="49583"/>
                  <a:pt x="1637" y="55238"/>
                  <a:pt x="805" y="62287"/>
                </a:cubicBezTo>
                <a:cubicBezTo>
                  <a:pt x="1" y="69098"/>
                  <a:pt x="2073" y="75501"/>
                  <a:pt x="4970" y="81585"/>
                </a:cubicBezTo>
                <a:cubicBezTo>
                  <a:pt x="7626" y="87166"/>
                  <a:pt x="11004" y="92336"/>
                  <a:pt x="13291" y="98101"/>
                </a:cubicBezTo>
                <a:cubicBezTo>
                  <a:pt x="15951" y="104810"/>
                  <a:pt x="18133" y="111784"/>
                  <a:pt x="20002" y="118754"/>
                </a:cubicBezTo>
                <a:cubicBezTo>
                  <a:pt x="21867" y="125711"/>
                  <a:pt x="22591" y="132508"/>
                  <a:pt x="27318" y="138249"/>
                </a:cubicBezTo>
                <a:cubicBezTo>
                  <a:pt x="31624" y="143479"/>
                  <a:pt x="37333" y="148194"/>
                  <a:pt x="43539" y="150942"/>
                </a:cubicBezTo>
                <a:cubicBezTo>
                  <a:pt x="49295" y="153490"/>
                  <a:pt x="56678" y="155007"/>
                  <a:pt x="63056" y="155007"/>
                </a:cubicBezTo>
                <a:cubicBezTo>
                  <a:pt x="63301" y="155007"/>
                  <a:pt x="63545" y="155005"/>
                  <a:pt x="63787" y="155000"/>
                </a:cubicBezTo>
                <a:cubicBezTo>
                  <a:pt x="70972" y="154867"/>
                  <a:pt x="77568" y="151665"/>
                  <a:pt x="84430" y="149957"/>
                </a:cubicBezTo>
                <a:cubicBezTo>
                  <a:pt x="97278" y="146760"/>
                  <a:pt x="109513" y="141671"/>
                  <a:pt x="122814" y="141671"/>
                </a:cubicBezTo>
                <a:cubicBezTo>
                  <a:pt x="122898" y="141671"/>
                  <a:pt x="122983" y="141671"/>
                  <a:pt x="123067" y="141671"/>
                </a:cubicBezTo>
                <a:cubicBezTo>
                  <a:pt x="123926" y="141675"/>
                  <a:pt x="124788" y="141680"/>
                  <a:pt x="125653" y="141680"/>
                </a:cubicBezTo>
                <a:cubicBezTo>
                  <a:pt x="131976" y="141680"/>
                  <a:pt x="138423" y="141448"/>
                  <a:pt x="144387" y="139215"/>
                </a:cubicBezTo>
                <a:cubicBezTo>
                  <a:pt x="150966" y="136754"/>
                  <a:pt x="156773" y="132638"/>
                  <a:pt x="161065" y="127074"/>
                </a:cubicBezTo>
                <a:cubicBezTo>
                  <a:pt x="169312" y="116386"/>
                  <a:pt x="172807" y="99783"/>
                  <a:pt x="169458" y="86818"/>
                </a:cubicBezTo>
                <a:cubicBezTo>
                  <a:pt x="169054" y="85251"/>
                  <a:pt x="168478" y="83641"/>
                  <a:pt x="168254" y="82031"/>
                </a:cubicBezTo>
                <a:lnTo>
                  <a:pt x="168254" y="82031"/>
                </a:lnTo>
                <a:cubicBezTo>
                  <a:pt x="168258" y="82042"/>
                  <a:pt x="168261" y="82047"/>
                  <a:pt x="168265" y="82047"/>
                </a:cubicBezTo>
                <a:cubicBezTo>
                  <a:pt x="168331" y="82047"/>
                  <a:pt x="168300" y="79933"/>
                  <a:pt x="168282" y="79590"/>
                </a:cubicBezTo>
                <a:cubicBezTo>
                  <a:pt x="168056" y="75044"/>
                  <a:pt x="166928" y="71136"/>
                  <a:pt x="165081" y="67012"/>
                </a:cubicBezTo>
                <a:cubicBezTo>
                  <a:pt x="162278" y="60755"/>
                  <a:pt x="159703" y="56362"/>
                  <a:pt x="157155" y="49779"/>
                </a:cubicBezTo>
                <a:cubicBezTo>
                  <a:pt x="156217" y="47355"/>
                  <a:pt x="155220" y="43599"/>
                  <a:pt x="153522" y="40785"/>
                </a:cubicBezTo>
                <a:cubicBezTo>
                  <a:pt x="151423" y="37303"/>
                  <a:pt x="148739" y="34122"/>
                  <a:pt x="146150" y="31000"/>
                </a:cubicBezTo>
                <a:cubicBezTo>
                  <a:pt x="141909" y="25889"/>
                  <a:pt x="137701" y="20720"/>
                  <a:pt x="132619" y="16408"/>
                </a:cubicBezTo>
                <a:cubicBezTo>
                  <a:pt x="127094" y="11720"/>
                  <a:pt x="121584" y="6718"/>
                  <a:pt x="113976" y="3843"/>
                </a:cubicBezTo>
                <a:cubicBezTo>
                  <a:pt x="110621" y="2576"/>
                  <a:pt x="107036" y="2191"/>
                  <a:pt x="103477" y="1879"/>
                </a:cubicBezTo>
                <a:cubicBezTo>
                  <a:pt x="100178" y="1589"/>
                  <a:pt x="97754" y="1485"/>
                  <a:pt x="95490" y="1088"/>
                </a:cubicBezTo>
                <a:cubicBezTo>
                  <a:pt x="91300" y="351"/>
                  <a:pt x="87041" y="0"/>
                  <a:pt x="82773" y="0"/>
                </a:cubicBezTo>
                <a:close/>
              </a:path>
            </a:pathLst>
          </a:cu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9"/>
          <p:cNvSpPr/>
          <p:nvPr/>
        </p:nvSpPr>
        <p:spPr>
          <a:xfrm>
            <a:off x="3390942" y="1668954"/>
            <a:ext cx="2176042" cy="1979873"/>
          </a:xfrm>
          <a:custGeom>
            <a:rect b="b" l="l" r="r" t="t"/>
            <a:pathLst>
              <a:path extrusionOk="0" h="160998" w="176914">
                <a:moveTo>
                  <a:pt x="83343" y="6853"/>
                </a:moveTo>
                <a:cubicBezTo>
                  <a:pt x="83610" y="6853"/>
                  <a:pt x="83879" y="6861"/>
                  <a:pt x="84149" y="6879"/>
                </a:cubicBezTo>
                <a:cubicBezTo>
                  <a:pt x="88141" y="7140"/>
                  <a:pt x="91976" y="8389"/>
                  <a:pt x="96157" y="8389"/>
                </a:cubicBezTo>
                <a:cubicBezTo>
                  <a:pt x="96749" y="8389"/>
                  <a:pt x="97348" y="8364"/>
                  <a:pt x="97955" y="8308"/>
                </a:cubicBezTo>
                <a:cubicBezTo>
                  <a:pt x="99082" y="8204"/>
                  <a:pt x="100183" y="8139"/>
                  <a:pt x="101278" y="7827"/>
                </a:cubicBezTo>
                <a:cubicBezTo>
                  <a:pt x="102357" y="7519"/>
                  <a:pt x="103374" y="6993"/>
                  <a:pt x="104519" y="6993"/>
                </a:cubicBezTo>
                <a:cubicBezTo>
                  <a:pt x="104619" y="6993"/>
                  <a:pt x="104719" y="6996"/>
                  <a:pt x="104820" y="7005"/>
                </a:cubicBezTo>
                <a:cubicBezTo>
                  <a:pt x="107107" y="7195"/>
                  <a:pt x="109371" y="7392"/>
                  <a:pt x="111677" y="7520"/>
                </a:cubicBezTo>
                <a:cubicBezTo>
                  <a:pt x="111712" y="7522"/>
                  <a:pt x="111746" y="7523"/>
                  <a:pt x="111780" y="7523"/>
                </a:cubicBezTo>
                <a:cubicBezTo>
                  <a:pt x="112230" y="7523"/>
                  <a:pt x="112559" y="7353"/>
                  <a:pt x="112780" y="7096"/>
                </a:cubicBezTo>
                <a:cubicBezTo>
                  <a:pt x="112982" y="7160"/>
                  <a:pt x="113182" y="7228"/>
                  <a:pt x="113377" y="7308"/>
                </a:cubicBezTo>
                <a:cubicBezTo>
                  <a:pt x="114934" y="7941"/>
                  <a:pt x="115452" y="9250"/>
                  <a:pt x="116767" y="10167"/>
                </a:cubicBezTo>
                <a:cubicBezTo>
                  <a:pt x="118163" y="11136"/>
                  <a:pt x="119544" y="11759"/>
                  <a:pt x="120865" y="12911"/>
                </a:cubicBezTo>
                <a:cubicBezTo>
                  <a:pt x="122166" y="14047"/>
                  <a:pt x="123457" y="15175"/>
                  <a:pt x="124916" y="16106"/>
                </a:cubicBezTo>
                <a:cubicBezTo>
                  <a:pt x="128175" y="18178"/>
                  <a:pt x="130192" y="20993"/>
                  <a:pt x="132670" y="23922"/>
                </a:cubicBezTo>
                <a:cubicBezTo>
                  <a:pt x="133857" y="25327"/>
                  <a:pt x="134796" y="26934"/>
                  <a:pt x="136093" y="28247"/>
                </a:cubicBezTo>
                <a:cubicBezTo>
                  <a:pt x="137581" y="29753"/>
                  <a:pt x="139571" y="30721"/>
                  <a:pt x="141039" y="32209"/>
                </a:cubicBezTo>
                <a:cubicBezTo>
                  <a:pt x="143620" y="34822"/>
                  <a:pt x="146159" y="37577"/>
                  <a:pt x="148824" y="40129"/>
                </a:cubicBezTo>
                <a:cubicBezTo>
                  <a:pt x="151252" y="42453"/>
                  <a:pt x="154245" y="45092"/>
                  <a:pt x="155624" y="48255"/>
                </a:cubicBezTo>
                <a:cubicBezTo>
                  <a:pt x="156734" y="50801"/>
                  <a:pt x="157623" y="53477"/>
                  <a:pt x="158156" y="56199"/>
                </a:cubicBezTo>
                <a:cubicBezTo>
                  <a:pt x="158473" y="57811"/>
                  <a:pt x="159111" y="59420"/>
                  <a:pt x="159724" y="60946"/>
                </a:cubicBezTo>
                <a:cubicBezTo>
                  <a:pt x="160500" y="62874"/>
                  <a:pt x="161822" y="64463"/>
                  <a:pt x="162522" y="66397"/>
                </a:cubicBezTo>
                <a:cubicBezTo>
                  <a:pt x="164062" y="70640"/>
                  <a:pt x="165287" y="74965"/>
                  <a:pt x="166888" y="79193"/>
                </a:cubicBezTo>
                <a:cubicBezTo>
                  <a:pt x="167402" y="80551"/>
                  <a:pt x="168046" y="82031"/>
                  <a:pt x="168494" y="83500"/>
                </a:cubicBezTo>
                <a:cubicBezTo>
                  <a:pt x="168372" y="84093"/>
                  <a:pt x="168434" y="84756"/>
                  <a:pt x="168741" y="85420"/>
                </a:cubicBezTo>
                <a:lnTo>
                  <a:pt x="168741" y="85420"/>
                </a:lnTo>
                <a:cubicBezTo>
                  <a:pt x="168730" y="85397"/>
                  <a:pt x="168724" y="85386"/>
                  <a:pt x="168722" y="85386"/>
                </a:cubicBezTo>
                <a:lnTo>
                  <a:pt x="168722" y="85386"/>
                </a:lnTo>
                <a:cubicBezTo>
                  <a:pt x="168711" y="85386"/>
                  <a:pt x="168841" y="85753"/>
                  <a:pt x="169008" y="86206"/>
                </a:cubicBezTo>
                <a:cubicBezTo>
                  <a:pt x="169065" y="87629"/>
                  <a:pt x="168806" y="89084"/>
                  <a:pt x="168817" y="90509"/>
                </a:cubicBezTo>
                <a:cubicBezTo>
                  <a:pt x="168792" y="90578"/>
                  <a:pt x="168764" y="90649"/>
                  <a:pt x="168743" y="90710"/>
                </a:cubicBezTo>
                <a:cubicBezTo>
                  <a:pt x="167869" y="93445"/>
                  <a:pt x="167086" y="96247"/>
                  <a:pt x="166699" y="99102"/>
                </a:cubicBezTo>
                <a:cubicBezTo>
                  <a:pt x="166324" y="101862"/>
                  <a:pt x="166220" y="104699"/>
                  <a:pt x="166865" y="107426"/>
                </a:cubicBezTo>
                <a:cubicBezTo>
                  <a:pt x="167366" y="109539"/>
                  <a:pt x="166757" y="112269"/>
                  <a:pt x="166411" y="114474"/>
                </a:cubicBezTo>
                <a:cubicBezTo>
                  <a:pt x="165990" y="117155"/>
                  <a:pt x="165806" y="119777"/>
                  <a:pt x="165514" y="122448"/>
                </a:cubicBezTo>
                <a:cubicBezTo>
                  <a:pt x="165298" y="124425"/>
                  <a:pt x="162975" y="126687"/>
                  <a:pt x="161690" y="128232"/>
                </a:cubicBezTo>
                <a:cubicBezTo>
                  <a:pt x="160245" y="129969"/>
                  <a:pt x="158870" y="131671"/>
                  <a:pt x="157318" y="133317"/>
                </a:cubicBezTo>
                <a:cubicBezTo>
                  <a:pt x="155441" y="135305"/>
                  <a:pt x="153096" y="136668"/>
                  <a:pt x="150852" y="138203"/>
                </a:cubicBezTo>
                <a:cubicBezTo>
                  <a:pt x="150020" y="138772"/>
                  <a:pt x="149308" y="139580"/>
                  <a:pt x="148474" y="140108"/>
                </a:cubicBezTo>
                <a:cubicBezTo>
                  <a:pt x="147661" y="140625"/>
                  <a:pt x="146117" y="140965"/>
                  <a:pt x="145136" y="141194"/>
                </a:cubicBezTo>
                <a:cubicBezTo>
                  <a:pt x="142815" y="141736"/>
                  <a:pt x="140013" y="142170"/>
                  <a:pt x="137627" y="142170"/>
                </a:cubicBezTo>
                <a:cubicBezTo>
                  <a:pt x="137600" y="142170"/>
                  <a:pt x="137574" y="142170"/>
                  <a:pt x="137548" y="142170"/>
                </a:cubicBezTo>
                <a:cubicBezTo>
                  <a:pt x="132440" y="142145"/>
                  <a:pt x="127235" y="141075"/>
                  <a:pt x="122197" y="140412"/>
                </a:cubicBezTo>
                <a:cubicBezTo>
                  <a:pt x="121676" y="140343"/>
                  <a:pt x="121151" y="140312"/>
                  <a:pt x="120624" y="140312"/>
                </a:cubicBezTo>
                <a:cubicBezTo>
                  <a:pt x="118542" y="140312"/>
                  <a:pt x="116437" y="140797"/>
                  <a:pt x="114457" y="141363"/>
                </a:cubicBezTo>
                <a:cubicBezTo>
                  <a:pt x="112026" y="142058"/>
                  <a:pt x="109953" y="143452"/>
                  <a:pt x="107531" y="144116"/>
                </a:cubicBezTo>
                <a:cubicBezTo>
                  <a:pt x="106526" y="144392"/>
                  <a:pt x="105452" y="144674"/>
                  <a:pt x="104523" y="145156"/>
                </a:cubicBezTo>
                <a:cubicBezTo>
                  <a:pt x="103432" y="145722"/>
                  <a:pt x="102713" y="146702"/>
                  <a:pt x="101631" y="147242"/>
                </a:cubicBezTo>
                <a:cubicBezTo>
                  <a:pt x="99381" y="148359"/>
                  <a:pt x="96666" y="148816"/>
                  <a:pt x="94342" y="149893"/>
                </a:cubicBezTo>
                <a:cubicBezTo>
                  <a:pt x="91655" y="151136"/>
                  <a:pt x="88953" y="152450"/>
                  <a:pt x="86098" y="153270"/>
                </a:cubicBezTo>
                <a:cubicBezTo>
                  <a:pt x="83253" y="154086"/>
                  <a:pt x="80403" y="154347"/>
                  <a:pt x="77497" y="154727"/>
                </a:cubicBezTo>
                <a:cubicBezTo>
                  <a:pt x="76194" y="154899"/>
                  <a:pt x="74890" y="154939"/>
                  <a:pt x="73597" y="155215"/>
                </a:cubicBezTo>
                <a:cubicBezTo>
                  <a:pt x="72170" y="155516"/>
                  <a:pt x="70790" y="156263"/>
                  <a:pt x="69355" y="156467"/>
                </a:cubicBezTo>
                <a:cubicBezTo>
                  <a:pt x="69025" y="156514"/>
                  <a:pt x="68692" y="156529"/>
                  <a:pt x="68358" y="156529"/>
                </a:cubicBezTo>
                <a:cubicBezTo>
                  <a:pt x="67902" y="156529"/>
                  <a:pt x="67446" y="156501"/>
                  <a:pt x="66995" y="156485"/>
                </a:cubicBezTo>
                <a:cubicBezTo>
                  <a:pt x="64948" y="155793"/>
                  <a:pt x="62857" y="155439"/>
                  <a:pt x="60779" y="154725"/>
                </a:cubicBezTo>
                <a:cubicBezTo>
                  <a:pt x="58337" y="153883"/>
                  <a:pt x="55906" y="153092"/>
                  <a:pt x="53444" y="152331"/>
                </a:cubicBezTo>
                <a:cubicBezTo>
                  <a:pt x="51558" y="151748"/>
                  <a:pt x="49966" y="150663"/>
                  <a:pt x="48291" y="149666"/>
                </a:cubicBezTo>
                <a:cubicBezTo>
                  <a:pt x="46536" y="148621"/>
                  <a:pt x="44921" y="147882"/>
                  <a:pt x="43115" y="147189"/>
                </a:cubicBezTo>
                <a:cubicBezTo>
                  <a:pt x="42283" y="146331"/>
                  <a:pt x="41614" y="145312"/>
                  <a:pt x="40613" y="144627"/>
                </a:cubicBezTo>
                <a:cubicBezTo>
                  <a:pt x="39333" y="143752"/>
                  <a:pt x="37831" y="143849"/>
                  <a:pt x="36630" y="143117"/>
                </a:cubicBezTo>
                <a:cubicBezTo>
                  <a:pt x="35145" y="142210"/>
                  <a:pt x="33384" y="141077"/>
                  <a:pt x="32501" y="139578"/>
                </a:cubicBezTo>
                <a:cubicBezTo>
                  <a:pt x="31622" y="138087"/>
                  <a:pt x="30960" y="136235"/>
                  <a:pt x="30489" y="134571"/>
                </a:cubicBezTo>
                <a:cubicBezTo>
                  <a:pt x="28475" y="127452"/>
                  <a:pt x="25839" y="120529"/>
                  <a:pt x="23371" y="113546"/>
                </a:cubicBezTo>
                <a:cubicBezTo>
                  <a:pt x="22776" y="111864"/>
                  <a:pt x="23008" y="110134"/>
                  <a:pt x="22687" y="108413"/>
                </a:cubicBezTo>
                <a:cubicBezTo>
                  <a:pt x="22360" y="106665"/>
                  <a:pt x="21858" y="104904"/>
                  <a:pt x="21359" y="103193"/>
                </a:cubicBezTo>
                <a:cubicBezTo>
                  <a:pt x="20336" y="99680"/>
                  <a:pt x="18491" y="96909"/>
                  <a:pt x="16777" y="93780"/>
                </a:cubicBezTo>
                <a:cubicBezTo>
                  <a:pt x="16414" y="93116"/>
                  <a:pt x="15924" y="92608"/>
                  <a:pt x="15618" y="91922"/>
                </a:cubicBezTo>
                <a:cubicBezTo>
                  <a:pt x="15247" y="91095"/>
                  <a:pt x="15038" y="90209"/>
                  <a:pt x="14638" y="89383"/>
                </a:cubicBezTo>
                <a:cubicBezTo>
                  <a:pt x="13702" y="87445"/>
                  <a:pt x="12290" y="86581"/>
                  <a:pt x="10996" y="84994"/>
                </a:cubicBezTo>
                <a:cubicBezTo>
                  <a:pt x="9998" y="83768"/>
                  <a:pt x="9343" y="82197"/>
                  <a:pt x="8388" y="80903"/>
                </a:cubicBezTo>
                <a:cubicBezTo>
                  <a:pt x="7177" y="79261"/>
                  <a:pt x="6090" y="77607"/>
                  <a:pt x="5600" y="75588"/>
                </a:cubicBezTo>
                <a:cubicBezTo>
                  <a:pt x="4527" y="71162"/>
                  <a:pt x="5209" y="66507"/>
                  <a:pt x="6620" y="62275"/>
                </a:cubicBezTo>
                <a:cubicBezTo>
                  <a:pt x="7264" y="60345"/>
                  <a:pt x="7905" y="58423"/>
                  <a:pt x="8611" y="56516"/>
                </a:cubicBezTo>
                <a:cubicBezTo>
                  <a:pt x="9036" y="55369"/>
                  <a:pt x="9501" y="54260"/>
                  <a:pt x="9577" y="53105"/>
                </a:cubicBezTo>
                <a:cubicBezTo>
                  <a:pt x="13523" y="47499"/>
                  <a:pt x="17395" y="41675"/>
                  <a:pt x="22104" y="36737"/>
                </a:cubicBezTo>
                <a:cubicBezTo>
                  <a:pt x="23205" y="35584"/>
                  <a:pt x="24178" y="34355"/>
                  <a:pt x="25175" y="33113"/>
                </a:cubicBezTo>
                <a:cubicBezTo>
                  <a:pt x="25713" y="32443"/>
                  <a:pt x="26086" y="31690"/>
                  <a:pt x="26793" y="31176"/>
                </a:cubicBezTo>
                <a:cubicBezTo>
                  <a:pt x="27485" y="30674"/>
                  <a:pt x="28355" y="30392"/>
                  <a:pt x="29072" y="29904"/>
                </a:cubicBezTo>
                <a:cubicBezTo>
                  <a:pt x="32307" y="27710"/>
                  <a:pt x="34595" y="24478"/>
                  <a:pt x="37529" y="21902"/>
                </a:cubicBezTo>
                <a:cubicBezTo>
                  <a:pt x="39053" y="20563"/>
                  <a:pt x="40713" y="19553"/>
                  <a:pt x="42459" y="18526"/>
                </a:cubicBezTo>
                <a:cubicBezTo>
                  <a:pt x="44332" y="17425"/>
                  <a:pt x="45839" y="16092"/>
                  <a:pt x="47509" y="14742"/>
                </a:cubicBezTo>
                <a:cubicBezTo>
                  <a:pt x="50741" y="12127"/>
                  <a:pt x="54562" y="9728"/>
                  <a:pt x="58681" y="8993"/>
                </a:cubicBezTo>
                <a:cubicBezTo>
                  <a:pt x="60714" y="8630"/>
                  <a:pt x="62585" y="8000"/>
                  <a:pt x="64563" y="7428"/>
                </a:cubicBezTo>
                <a:cubicBezTo>
                  <a:pt x="65628" y="7121"/>
                  <a:pt x="66677" y="7034"/>
                  <a:pt x="67730" y="7034"/>
                </a:cubicBezTo>
                <a:cubicBezTo>
                  <a:pt x="68875" y="7034"/>
                  <a:pt x="70025" y="7136"/>
                  <a:pt x="71211" y="7165"/>
                </a:cubicBezTo>
                <a:cubicBezTo>
                  <a:pt x="73126" y="7213"/>
                  <a:pt x="75053" y="7336"/>
                  <a:pt x="76972" y="7336"/>
                </a:cubicBezTo>
                <a:cubicBezTo>
                  <a:pt x="77023" y="7336"/>
                  <a:pt x="77075" y="7336"/>
                  <a:pt x="77126" y="7336"/>
                </a:cubicBezTo>
                <a:cubicBezTo>
                  <a:pt x="79221" y="7330"/>
                  <a:pt x="81253" y="6853"/>
                  <a:pt x="83343" y="6853"/>
                </a:cubicBezTo>
                <a:close/>
                <a:moveTo>
                  <a:pt x="88184" y="0"/>
                </a:moveTo>
                <a:cubicBezTo>
                  <a:pt x="87322" y="0"/>
                  <a:pt x="86466" y="130"/>
                  <a:pt x="85620" y="508"/>
                </a:cubicBezTo>
                <a:cubicBezTo>
                  <a:pt x="83864" y="1294"/>
                  <a:pt x="82058" y="970"/>
                  <a:pt x="80111" y="1228"/>
                </a:cubicBezTo>
                <a:cubicBezTo>
                  <a:pt x="78607" y="1427"/>
                  <a:pt x="77173" y="1480"/>
                  <a:pt x="75712" y="1480"/>
                </a:cubicBezTo>
                <a:cubicBezTo>
                  <a:pt x="74940" y="1480"/>
                  <a:pt x="74159" y="1465"/>
                  <a:pt x="73358" y="1449"/>
                </a:cubicBezTo>
                <a:cubicBezTo>
                  <a:pt x="72998" y="1442"/>
                  <a:pt x="72638" y="1439"/>
                  <a:pt x="72277" y="1439"/>
                </a:cubicBezTo>
                <a:cubicBezTo>
                  <a:pt x="70434" y="1439"/>
                  <a:pt x="68579" y="1528"/>
                  <a:pt x="66746" y="1672"/>
                </a:cubicBezTo>
                <a:cubicBezTo>
                  <a:pt x="64323" y="1866"/>
                  <a:pt x="62274" y="2861"/>
                  <a:pt x="59949" y="3421"/>
                </a:cubicBezTo>
                <a:cubicBezTo>
                  <a:pt x="57876" y="3918"/>
                  <a:pt x="55762" y="3876"/>
                  <a:pt x="53733" y="4599"/>
                </a:cubicBezTo>
                <a:cubicBezTo>
                  <a:pt x="51482" y="5400"/>
                  <a:pt x="49260" y="6239"/>
                  <a:pt x="47027" y="7096"/>
                </a:cubicBezTo>
                <a:cubicBezTo>
                  <a:pt x="43183" y="8572"/>
                  <a:pt x="39351" y="10784"/>
                  <a:pt x="35966" y="13138"/>
                </a:cubicBezTo>
                <a:cubicBezTo>
                  <a:pt x="34197" y="14367"/>
                  <a:pt x="32567" y="15750"/>
                  <a:pt x="31038" y="17267"/>
                </a:cubicBezTo>
                <a:cubicBezTo>
                  <a:pt x="29320" y="18974"/>
                  <a:pt x="28198" y="21128"/>
                  <a:pt x="26522" y="22831"/>
                </a:cubicBezTo>
                <a:cubicBezTo>
                  <a:pt x="25396" y="23975"/>
                  <a:pt x="24489" y="25373"/>
                  <a:pt x="23559" y="26684"/>
                </a:cubicBezTo>
                <a:cubicBezTo>
                  <a:pt x="22399" y="28315"/>
                  <a:pt x="21906" y="30188"/>
                  <a:pt x="20922" y="31897"/>
                </a:cubicBezTo>
                <a:cubicBezTo>
                  <a:pt x="18721" y="35713"/>
                  <a:pt x="15775" y="39042"/>
                  <a:pt x="13161" y="42594"/>
                </a:cubicBezTo>
                <a:cubicBezTo>
                  <a:pt x="11680" y="44609"/>
                  <a:pt x="10423" y="46879"/>
                  <a:pt x="9108" y="49010"/>
                </a:cubicBezTo>
                <a:cubicBezTo>
                  <a:pt x="8600" y="49835"/>
                  <a:pt x="8063" y="50663"/>
                  <a:pt x="7700" y="51565"/>
                </a:cubicBezTo>
                <a:cubicBezTo>
                  <a:pt x="7668" y="51644"/>
                  <a:pt x="7646" y="51724"/>
                  <a:pt x="7618" y="51803"/>
                </a:cubicBezTo>
                <a:cubicBezTo>
                  <a:pt x="4633" y="53786"/>
                  <a:pt x="3653" y="58942"/>
                  <a:pt x="2565" y="62042"/>
                </a:cubicBezTo>
                <a:cubicBezTo>
                  <a:pt x="916" y="66736"/>
                  <a:pt x="0" y="72808"/>
                  <a:pt x="1405" y="77677"/>
                </a:cubicBezTo>
                <a:cubicBezTo>
                  <a:pt x="2061" y="79954"/>
                  <a:pt x="3239" y="81717"/>
                  <a:pt x="4415" y="83734"/>
                </a:cubicBezTo>
                <a:cubicBezTo>
                  <a:pt x="5510" y="85611"/>
                  <a:pt x="6471" y="88378"/>
                  <a:pt x="6815" y="90027"/>
                </a:cubicBezTo>
                <a:cubicBezTo>
                  <a:pt x="7307" y="92376"/>
                  <a:pt x="7953" y="94756"/>
                  <a:pt x="9011" y="96909"/>
                </a:cubicBezTo>
                <a:cubicBezTo>
                  <a:pt x="10056" y="99039"/>
                  <a:pt x="11600" y="100877"/>
                  <a:pt x="12524" y="103067"/>
                </a:cubicBezTo>
                <a:cubicBezTo>
                  <a:pt x="13441" y="105241"/>
                  <a:pt x="14017" y="107588"/>
                  <a:pt x="15061" y="109723"/>
                </a:cubicBezTo>
                <a:cubicBezTo>
                  <a:pt x="16172" y="111993"/>
                  <a:pt x="16679" y="114510"/>
                  <a:pt x="17752" y="116827"/>
                </a:cubicBezTo>
                <a:cubicBezTo>
                  <a:pt x="19954" y="121587"/>
                  <a:pt x="21233" y="126719"/>
                  <a:pt x="23226" y="131554"/>
                </a:cubicBezTo>
                <a:cubicBezTo>
                  <a:pt x="25061" y="136015"/>
                  <a:pt x="25708" y="141213"/>
                  <a:pt x="29207" y="144847"/>
                </a:cubicBezTo>
                <a:cubicBezTo>
                  <a:pt x="29951" y="145621"/>
                  <a:pt x="30871" y="146159"/>
                  <a:pt x="31728" y="146792"/>
                </a:cubicBezTo>
                <a:cubicBezTo>
                  <a:pt x="32585" y="147423"/>
                  <a:pt x="33163" y="148124"/>
                  <a:pt x="33931" y="148838"/>
                </a:cubicBezTo>
                <a:cubicBezTo>
                  <a:pt x="34674" y="149528"/>
                  <a:pt x="35270" y="149943"/>
                  <a:pt x="35890" y="150711"/>
                </a:cubicBezTo>
                <a:cubicBezTo>
                  <a:pt x="36640" y="151635"/>
                  <a:pt x="37230" y="152696"/>
                  <a:pt x="38132" y="153483"/>
                </a:cubicBezTo>
                <a:cubicBezTo>
                  <a:pt x="39190" y="154405"/>
                  <a:pt x="40317" y="154453"/>
                  <a:pt x="41530" y="154954"/>
                </a:cubicBezTo>
                <a:cubicBezTo>
                  <a:pt x="42549" y="155375"/>
                  <a:pt x="43608" y="156288"/>
                  <a:pt x="44629" y="156822"/>
                </a:cubicBezTo>
                <a:cubicBezTo>
                  <a:pt x="46905" y="158014"/>
                  <a:pt x="49274" y="158808"/>
                  <a:pt x="51842" y="159102"/>
                </a:cubicBezTo>
                <a:cubicBezTo>
                  <a:pt x="54784" y="159440"/>
                  <a:pt x="57507" y="160279"/>
                  <a:pt x="60407" y="160819"/>
                </a:cubicBezTo>
                <a:cubicBezTo>
                  <a:pt x="61066" y="160941"/>
                  <a:pt x="61705" y="160998"/>
                  <a:pt x="62331" y="160998"/>
                </a:cubicBezTo>
                <a:cubicBezTo>
                  <a:pt x="63693" y="160998"/>
                  <a:pt x="64989" y="160732"/>
                  <a:pt x="66279" y="160311"/>
                </a:cubicBezTo>
                <a:cubicBezTo>
                  <a:pt x="67001" y="160499"/>
                  <a:pt x="67786" y="160651"/>
                  <a:pt x="68450" y="160726"/>
                </a:cubicBezTo>
                <a:cubicBezTo>
                  <a:pt x="68786" y="160763"/>
                  <a:pt x="69124" y="160779"/>
                  <a:pt x="69464" y="160779"/>
                </a:cubicBezTo>
                <a:cubicBezTo>
                  <a:pt x="72022" y="160779"/>
                  <a:pt x="74680" y="159843"/>
                  <a:pt x="77203" y="159652"/>
                </a:cubicBezTo>
                <a:cubicBezTo>
                  <a:pt x="79629" y="159467"/>
                  <a:pt x="82072" y="159289"/>
                  <a:pt x="84467" y="158821"/>
                </a:cubicBezTo>
                <a:cubicBezTo>
                  <a:pt x="87599" y="158206"/>
                  <a:pt x="90341" y="157042"/>
                  <a:pt x="93282" y="155874"/>
                </a:cubicBezTo>
                <a:cubicBezTo>
                  <a:pt x="95809" y="154870"/>
                  <a:pt x="98192" y="153571"/>
                  <a:pt x="100786" y="152717"/>
                </a:cubicBezTo>
                <a:cubicBezTo>
                  <a:pt x="103252" y="151906"/>
                  <a:pt x="106012" y="151997"/>
                  <a:pt x="108594" y="151907"/>
                </a:cubicBezTo>
                <a:cubicBezTo>
                  <a:pt x="111523" y="151805"/>
                  <a:pt x="113545" y="150247"/>
                  <a:pt x="116236" y="149417"/>
                </a:cubicBezTo>
                <a:cubicBezTo>
                  <a:pt x="117733" y="148956"/>
                  <a:pt x="119000" y="148831"/>
                  <a:pt x="120286" y="148831"/>
                </a:cubicBezTo>
                <a:cubicBezTo>
                  <a:pt x="121412" y="148831"/>
                  <a:pt x="122554" y="148927"/>
                  <a:pt x="123879" y="148975"/>
                </a:cubicBezTo>
                <a:cubicBezTo>
                  <a:pt x="126579" y="149076"/>
                  <a:pt x="129477" y="149272"/>
                  <a:pt x="132363" y="149272"/>
                </a:cubicBezTo>
                <a:cubicBezTo>
                  <a:pt x="135336" y="149272"/>
                  <a:pt x="138297" y="149064"/>
                  <a:pt x="141016" y="148330"/>
                </a:cubicBezTo>
                <a:cubicBezTo>
                  <a:pt x="143573" y="147639"/>
                  <a:pt x="145874" y="147153"/>
                  <a:pt x="148151" y="145784"/>
                </a:cubicBezTo>
                <a:cubicBezTo>
                  <a:pt x="149198" y="145154"/>
                  <a:pt x="150300" y="144725"/>
                  <a:pt x="151255" y="143939"/>
                </a:cubicBezTo>
                <a:cubicBezTo>
                  <a:pt x="152574" y="142852"/>
                  <a:pt x="153760" y="141689"/>
                  <a:pt x="155184" y="140715"/>
                </a:cubicBezTo>
                <a:cubicBezTo>
                  <a:pt x="157242" y="139303"/>
                  <a:pt x="159207" y="138210"/>
                  <a:pt x="161008" y="136437"/>
                </a:cubicBezTo>
                <a:cubicBezTo>
                  <a:pt x="162994" y="134478"/>
                  <a:pt x="165501" y="133116"/>
                  <a:pt x="167480" y="131129"/>
                </a:cubicBezTo>
                <a:cubicBezTo>
                  <a:pt x="169085" y="129515"/>
                  <a:pt x="171377" y="127203"/>
                  <a:pt x="171943" y="124945"/>
                </a:cubicBezTo>
                <a:cubicBezTo>
                  <a:pt x="172236" y="123766"/>
                  <a:pt x="172056" y="122524"/>
                  <a:pt x="172364" y="121349"/>
                </a:cubicBezTo>
                <a:cubicBezTo>
                  <a:pt x="172786" y="119726"/>
                  <a:pt x="173466" y="118163"/>
                  <a:pt x="173889" y="116530"/>
                </a:cubicBezTo>
                <a:cubicBezTo>
                  <a:pt x="174343" y="114777"/>
                  <a:pt x="174443" y="113049"/>
                  <a:pt x="174713" y="111279"/>
                </a:cubicBezTo>
                <a:cubicBezTo>
                  <a:pt x="174952" y="109712"/>
                  <a:pt x="175377" y="108342"/>
                  <a:pt x="174954" y="106734"/>
                </a:cubicBezTo>
                <a:cubicBezTo>
                  <a:pt x="174531" y="105164"/>
                  <a:pt x="173845" y="103951"/>
                  <a:pt x="173763" y="102286"/>
                </a:cubicBezTo>
                <a:cubicBezTo>
                  <a:pt x="173676" y="100485"/>
                  <a:pt x="174069" y="98722"/>
                  <a:pt x="174511" y="96989"/>
                </a:cubicBezTo>
                <a:cubicBezTo>
                  <a:pt x="175236" y="94140"/>
                  <a:pt x="176773" y="91099"/>
                  <a:pt x="176864" y="88140"/>
                </a:cubicBezTo>
                <a:cubicBezTo>
                  <a:pt x="176914" y="86476"/>
                  <a:pt x="176208" y="84642"/>
                  <a:pt x="175033" y="83292"/>
                </a:cubicBezTo>
                <a:cubicBezTo>
                  <a:pt x="174851" y="82601"/>
                  <a:pt x="174620" y="81915"/>
                  <a:pt x="174396" y="81234"/>
                </a:cubicBezTo>
                <a:cubicBezTo>
                  <a:pt x="173059" y="77158"/>
                  <a:pt x="171530" y="73192"/>
                  <a:pt x="170250" y="69101"/>
                </a:cubicBezTo>
                <a:cubicBezTo>
                  <a:pt x="168973" y="65028"/>
                  <a:pt x="168539" y="60685"/>
                  <a:pt x="167133" y="56646"/>
                </a:cubicBezTo>
                <a:cubicBezTo>
                  <a:pt x="166531" y="54914"/>
                  <a:pt x="166205" y="53033"/>
                  <a:pt x="165389" y="51399"/>
                </a:cubicBezTo>
                <a:cubicBezTo>
                  <a:pt x="164643" y="49902"/>
                  <a:pt x="163068" y="49000"/>
                  <a:pt x="162391" y="47679"/>
                </a:cubicBezTo>
                <a:cubicBezTo>
                  <a:pt x="161574" y="46083"/>
                  <a:pt x="161157" y="44498"/>
                  <a:pt x="160066" y="43014"/>
                </a:cubicBezTo>
                <a:cubicBezTo>
                  <a:pt x="158880" y="41394"/>
                  <a:pt x="157876" y="39621"/>
                  <a:pt x="156625" y="38049"/>
                </a:cubicBezTo>
                <a:cubicBezTo>
                  <a:pt x="155416" y="36534"/>
                  <a:pt x="153755" y="35419"/>
                  <a:pt x="152445" y="33972"/>
                </a:cubicBezTo>
                <a:cubicBezTo>
                  <a:pt x="150979" y="32354"/>
                  <a:pt x="149591" y="30744"/>
                  <a:pt x="147964" y="29284"/>
                </a:cubicBezTo>
                <a:cubicBezTo>
                  <a:pt x="141766" y="23724"/>
                  <a:pt x="138184" y="15279"/>
                  <a:pt x="130150" y="11691"/>
                </a:cubicBezTo>
                <a:cubicBezTo>
                  <a:pt x="128018" y="10737"/>
                  <a:pt x="126018" y="10055"/>
                  <a:pt x="124016" y="8821"/>
                </a:cubicBezTo>
                <a:cubicBezTo>
                  <a:pt x="122377" y="7811"/>
                  <a:pt x="120065" y="7374"/>
                  <a:pt x="118712" y="6063"/>
                </a:cubicBezTo>
                <a:cubicBezTo>
                  <a:pt x="116514" y="3935"/>
                  <a:pt x="113850" y="2788"/>
                  <a:pt x="110953" y="2788"/>
                </a:cubicBezTo>
                <a:cubicBezTo>
                  <a:pt x="109943" y="2788"/>
                  <a:pt x="108904" y="2927"/>
                  <a:pt x="107846" y="3213"/>
                </a:cubicBezTo>
                <a:cubicBezTo>
                  <a:pt x="107372" y="3340"/>
                  <a:pt x="107060" y="3663"/>
                  <a:pt x="106904" y="4046"/>
                </a:cubicBezTo>
                <a:cubicBezTo>
                  <a:pt x="106783" y="4053"/>
                  <a:pt x="106670" y="4060"/>
                  <a:pt x="106547" y="4067"/>
                </a:cubicBezTo>
                <a:cubicBezTo>
                  <a:pt x="106448" y="4073"/>
                  <a:pt x="106351" y="4076"/>
                  <a:pt x="106255" y="4076"/>
                </a:cubicBezTo>
                <a:cubicBezTo>
                  <a:pt x="103649" y="4076"/>
                  <a:pt x="102139" y="2064"/>
                  <a:pt x="99735" y="1340"/>
                </a:cubicBezTo>
                <a:cubicBezTo>
                  <a:pt x="97658" y="716"/>
                  <a:pt x="95346" y="778"/>
                  <a:pt x="93203" y="613"/>
                </a:cubicBezTo>
                <a:cubicBezTo>
                  <a:pt x="91531" y="485"/>
                  <a:pt x="89847" y="0"/>
                  <a:pt x="88184" y="0"/>
                </a:cubicBezTo>
                <a:close/>
              </a:path>
            </a:pathLst>
          </a:cu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9"/>
          <p:cNvSpPr/>
          <p:nvPr/>
        </p:nvSpPr>
        <p:spPr>
          <a:xfrm>
            <a:off x="3555544" y="1839074"/>
            <a:ext cx="1803844" cy="1648554"/>
          </a:xfrm>
          <a:custGeom>
            <a:rect b="b" l="l" r="r" t="t"/>
            <a:pathLst>
              <a:path extrusionOk="0" h="134056" w="146654">
                <a:moveTo>
                  <a:pt x="62079" y="45627"/>
                </a:moveTo>
                <a:lnTo>
                  <a:pt x="62079" y="45627"/>
                </a:lnTo>
                <a:cubicBezTo>
                  <a:pt x="62225" y="45763"/>
                  <a:pt x="62416" y="45849"/>
                  <a:pt x="62635" y="45849"/>
                </a:cubicBezTo>
                <a:cubicBezTo>
                  <a:pt x="62780" y="45849"/>
                  <a:pt x="62937" y="45811"/>
                  <a:pt x="63102" y="45725"/>
                </a:cubicBezTo>
                <a:cubicBezTo>
                  <a:pt x="63219" y="45664"/>
                  <a:pt x="63356" y="45636"/>
                  <a:pt x="63509" y="45636"/>
                </a:cubicBezTo>
                <a:cubicBezTo>
                  <a:pt x="64942" y="45636"/>
                  <a:pt x="67728" y="48106"/>
                  <a:pt x="68336" y="48598"/>
                </a:cubicBezTo>
                <a:cubicBezTo>
                  <a:pt x="69670" y="49681"/>
                  <a:pt x="70799" y="50799"/>
                  <a:pt x="71699" y="52276"/>
                </a:cubicBezTo>
                <a:cubicBezTo>
                  <a:pt x="73303" y="54904"/>
                  <a:pt x="74321" y="57774"/>
                  <a:pt x="75566" y="60599"/>
                </a:cubicBezTo>
                <a:cubicBezTo>
                  <a:pt x="76358" y="62396"/>
                  <a:pt x="77795" y="63902"/>
                  <a:pt x="78317" y="65818"/>
                </a:cubicBezTo>
                <a:cubicBezTo>
                  <a:pt x="78768" y="67480"/>
                  <a:pt x="78457" y="70010"/>
                  <a:pt x="78074" y="71694"/>
                </a:cubicBezTo>
                <a:cubicBezTo>
                  <a:pt x="77603" y="73755"/>
                  <a:pt x="75868" y="75307"/>
                  <a:pt x="73839" y="75822"/>
                </a:cubicBezTo>
                <a:cubicBezTo>
                  <a:pt x="73438" y="75924"/>
                  <a:pt x="73062" y="75968"/>
                  <a:pt x="72704" y="75968"/>
                </a:cubicBezTo>
                <a:cubicBezTo>
                  <a:pt x="71223" y="75968"/>
                  <a:pt x="70031" y="75211"/>
                  <a:pt x="68542" y="74610"/>
                </a:cubicBezTo>
                <a:cubicBezTo>
                  <a:pt x="65539" y="73402"/>
                  <a:pt x="59095" y="73005"/>
                  <a:pt x="62288" y="68100"/>
                </a:cubicBezTo>
                <a:cubicBezTo>
                  <a:pt x="63677" y="65962"/>
                  <a:pt x="65790" y="64507"/>
                  <a:pt x="66990" y="62175"/>
                </a:cubicBezTo>
                <a:cubicBezTo>
                  <a:pt x="68341" y="59548"/>
                  <a:pt x="65753" y="57360"/>
                  <a:pt x="64547" y="55107"/>
                </a:cubicBezTo>
                <a:cubicBezTo>
                  <a:pt x="64039" y="54159"/>
                  <a:pt x="61324" y="48057"/>
                  <a:pt x="62079" y="45627"/>
                </a:cubicBezTo>
                <a:close/>
                <a:moveTo>
                  <a:pt x="62666" y="43646"/>
                </a:moveTo>
                <a:cubicBezTo>
                  <a:pt x="60747" y="43646"/>
                  <a:pt x="60499" y="46049"/>
                  <a:pt x="60457" y="47600"/>
                </a:cubicBezTo>
                <a:cubicBezTo>
                  <a:pt x="60363" y="51122"/>
                  <a:pt x="61691" y="54266"/>
                  <a:pt x="63264" y="57364"/>
                </a:cubicBezTo>
                <a:cubicBezTo>
                  <a:pt x="63679" y="58181"/>
                  <a:pt x="64595" y="59189"/>
                  <a:pt x="64699" y="60109"/>
                </a:cubicBezTo>
                <a:cubicBezTo>
                  <a:pt x="64804" y="61048"/>
                  <a:pt x="64024" y="61794"/>
                  <a:pt x="63331" y="62493"/>
                </a:cubicBezTo>
                <a:cubicBezTo>
                  <a:pt x="62182" y="63652"/>
                  <a:pt x="60963" y="64442"/>
                  <a:pt x="59945" y="65775"/>
                </a:cubicBezTo>
                <a:cubicBezTo>
                  <a:pt x="58161" y="68111"/>
                  <a:pt x="57219" y="71501"/>
                  <a:pt x="59387" y="73928"/>
                </a:cubicBezTo>
                <a:cubicBezTo>
                  <a:pt x="62022" y="76874"/>
                  <a:pt x="66142" y="75980"/>
                  <a:pt x="69461" y="77511"/>
                </a:cubicBezTo>
                <a:cubicBezTo>
                  <a:pt x="70678" y="78073"/>
                  <a:pt x="71869" y="78363"/>
                  <a:pt x="73034" y="78363"/>
                </a:cubicBezTo>
                <a:cubicBezTo>
                  <a:pt x="74660" y="78363"/>
                  <a:pt x="76237" y="77798"/>
                  <a:pt x="77765" y="76616"/>
                </a:cubicBezTo>
                <a:cubicBezTo>
                  <a:pt x="80435" y="74552"/>
                  <a:pt x="81015" y="71093"/>
                  <a:pt x="80830" y="67875"/>
                </a:cubicBezTo>
                <a:cubicBezTo>
                  <a:pt x="80745" y="66411"/>
                  <a:pt x="80073" y="64862"/>
                  <a:pt x="79404" y="63566"/>
                </a:cubicBezTo>
                <a:cubicBezTo>
                  <a:pt x="78240" y="61307"/>
                  <a:pt x="77037" y="59290"/>
                  <a:pt x="76142" y="56879"/>
                </a:cubicBezTo>
                <a:cubicBezTo>
                  <a:pt x="75589" y="55391"/>
                  <a:pt x="74870" y="53925"/>
                  <a:pt x="74024" y="52591"/>
                </a:cubicBezTo>
                <a:cubicBezTo>
                  <a:pt x="72974" y="50936"/>
                  <a:pt x="72205" y="49177"/>
                  <a:pt x="70639" y="47916"/>
                </a:cubicBezTo>
                <a:cubicBezTo>
                  <a:pt x="69178" y="46738"/>
                  <a:pt x="66099" y="43691"/>
                  <a:pt x="63652" y="43691"/>
                </a:cubicBezTo>
                <a:cubicBezTo>
                  <a:pt x="63495" y="43691"/>
                  <a:pt x="63342" y="43703"/>
                  <a:pt x="63192" y="43729"/>
                </a:cubicBezTo>
                <a:cubicBezTo>
                  <a:pt x="63146" y="43703"/>
                  <a:pt x="63096" y="43682"/>
                  <a:pt x="63038" y="43674"/>
                </a:cubicBezTo>
                <a:cubicBezTo>
                  <a:pt x="62908" y="43655"/>
                  <a:pt x="62784" y="43646"/>
                  <a:pt x="62666" y="43646"/>
                </a:cubicBezTo>
                <a:close/>
                <a:moveTo>
                  <a:pt x="56151" y="37424"/>
                </a:moveTo>
                <a:cubicBezTo>
                  <a:pt x="56226" y="37424"/>
                  <a:pt x="56323" y="37428"/>
                  <a:pt x="56450" y="37433"/>
                </a:cubicBezTo>
                <a:cubicBezTo>
                  <a:pt x="57377" y="37473"/>
                  <a:pt x="58389" y="38067"/>
                  <a:pt x="59318" y="38248"/>
                </a:cubicBezTo>
                <a:cubicBezTo>
                  <a:pt x="60485" y="38476"/>
                  <a:pt x="61692" y="38458"/>
                  <a:pt x="62850" y="38693"/>
                </a:cubicBezTo>
                <a:cubicBezTo>
                  <a:pt x="64273" y="38982"/>
                  <a:pt x="65141" y="39738"/>
                  <a:pt x="66244" y="40594"/>
                </a:cubicBezTo>
                <a:cubicBezTo>
                  <a:pt x="68566" y="42395"/>
                  <a:pt x="70983" y="43774"/>
                  <a:pt x="73483" y="45288"/>
                </a:cubicBezTo>
                <a:cubicBezTo>
                  <a:pt x="76252" y="46965"/>
                  <a:pt x="78487" y="48685"/>
                  <a:pt x="80181" y="51536"/>
                </a:cubicBezTo>
                <a:cubicBezTo>
                  <a:pt x="81685" y="54066"/>
                  <a:pt x="82973" y="56931"/>
                  <a:pt x="83755" y="59762"/>
                </a:cubicBezTo>
                <a:cubicBezTo>
                  <a:pt x="84367" y="61978"/>
                  <a:pt x="85015" y="64406"/>
                  <a:pt x="86299" y="66350"/>
                </a:cubicBezTo>
                <a:cubicBezTo>
                  <a:pt x="88056" y="69004"/>
                  <a:pt x="90709" y="70637"/>
                  <a:pt x="91405" y="73986"/>
                </a:cubicBezTo>
                <a:cubicBezTo>
                  <a:pt x="91766" y="75725"/>
                  <a:pt x="91199" y="76706"/>
                  <a:pt x="89597" y="77195"/>
                </a:cubicBezTo>
                <a:cubicBezTo>
                  <a:pt x="88431" y="77549"/>
                  <a:pt x="87180" y="77939"/>
                  <a:pt x="86049" y="78375"/>
                </a:cubicBezTo>
                <a:cubicBezTo>
                  <a:pt x="83653" y="79297"/>
                  <a:pt x="82689" y="81366"/>
                  <a:pt x="80871" y="82986"/>
                </a:cubicBezTo>
                <a:cubicBezTo>
                  <a:pt x="79301" y="84384"/>
                  <a:pt x="76668" y="86036"/>
                  <a:pt x="74712" y="86812"/>
                </a:cubicBezTo>
                <a:cubicBezTo>
                  <a:pt x="74284" y="86983"/>
                  <a:pt x="73904" y="87058"/>
                  <a:pt x="73564" y="87058"/>
                </a:cubicBezTo>
                <a:cubicBezTo>
                  <a:pt x="71706" y="87058"/>
                  <a:pt x="71003" y="84805"/>
                  <a:pt x="69837" y="83342"/>
                </a:cubicBezTo>
                <a:cubicBezTo>
                  <a:pt x="68993" y="82284"/>
                  <a:pt x="68059" y="81903"/>
                  <a:pt x="67067" y="81903"/>
                </a:cubicBezTo>
                <a:cubicBezTo>
                  <a:pt x="64534" y="81903"/>
                  <a:pt x="61619" y="84380"/>
                  <a:pt x="58841" y="84380"/>
                </a:cubicBezTo>
                <a:cubicBezTo>
                  <a:pt x="58353" y="84380"/>
                  <a:pt x="57869" y="84304"/>
                  <a:pt x="57392" y="84124"/>
                </a:cubicBezTo>
                <a:cubicBezTo>
                  <a:pt x="53570" y="82681"/>
                  <a:pt x="55655" y="77986"/>
                  <a:pt x="55661" y="75091"/>
                </a:cubicBezTo>
                <a:cubicBezTo>
                  <a:pt x="55663" y="72416"/>
                  <a:pt x="54417" y="70946"/>
                  <a:pt x="53379" y="68681"/>
                </a:cubicBezTo>
                <a:cubicBezTo>
                  <a:pt x="50957" y="63390"/>
                  <a:pt x="60419" y="57393"/>
                  <a:pt x="56339" y="52132"/>
                </a:cubicBezTo>
                <a:cubicBezTo>
                  <a:pt x="54890" y="50265"/>
                  <a:pt x="53059" y="48680"/>
                  <a:pt x="51786" y="46664"/>
                </a:cubicBezTo>
                <a:cubicBezTo>
                  <a:pt x="50671" y="44900"/>
                  <a:pt x="50743" y="42734"/>
                  <a:pt x="51542" y="40894"/>
                </a:cubicBezTo>
                <a:cubicBezTo>
                  <a:pt x="53083" y="40325"/>
                  <a:pt x="54055" y="38685"/>
                  <a:pt x="55443" y="37826"/>
                </a:cubicBezTo>
                <a:cubicBezTo>
                  <a:pt x="55952" y="37513"/>
                  <a:pt x="55761" y="37424"/>
                  <a:pt x="56151" y="37424"/>
                </a:cubicBezTo>
                <a:close/>
                <a:moveTo>
                  <a:pt x="55968" y="34639"/>
                </a:moveTo>
                <a:cubicBezTo>
                  <a:pt x="55907" y="34639"/>
                  <a:pt x="55848" y="34641"/>
                  <a:pt x="55791" y="34646"/>
                </a:cubicBezTo>
                <a:cubicBezTo>
                  <a:pt x="54676" y="34750"/>
                  <a:pt x="53890" y="35447"/>
                  <a:pt x="53234" y="36328"/>
                </a:cubicBezTo>
                <a:cubicBezTo>
                  <a:pt x="52130" y="36944"/>
                  <a:pt x="51340" y="38139"/>
                  <a:pt x="50613" y="39157"/>
                </a:cubicBezTo>
                <a:cubicBezTo>
                  <a:pt x="49028" y="41379"/>
                  <a:pt x="48602" y="44421"/>
                  <a:pt x="49471" y="47041"/>
                </a:cubicBezTo>
                <a:cubicBezTo>
                  <a:pt x="50149" y="49088"/>
                  <a:pt x="51492" y="51143"/>
                  <a:pt x="52662" y="52934"/>
                </a:cubicBezTo>
                <a:cubicBezTo>
                  <a:pt x="54662" y="55998"/>
                  <a:pt x="50905" y="60594"/>
                  <a:pt x="49925" y="63630"/>
                </a:cubicBezTo>
                <a:cubicBezTo>
                  <a:pt x="49046" y="66355"/>
                  <a:pt x="50235" y="69009"/>
                  <a:pt x="51654" y="71312"/>
                </a:cubicBezTo>
                <a:cubicBezTo>
                  <a:pt x="52503" y="72683"/>
                  <a:pt x="53032" y="73839"/>
                  <a:pt x="53043" y="75499"/>
                </a:cubicBezTo>
                <a:cubicBezTo>
                  <a:pt x="53057" y="77563"/>
                  <a:pt x="52312" y="79604"/>
                  <a:pt x="52668" y="81676"/>
                </a:cubicBezTo>
                <a:cubicBezTo>
                  <a:pt x="53302" y="85367"/>
                  <a:pt x="55847" y="86726"/>
                  <a:pt x="58716" y="86726"/>
                </a:cubicBezTo>
                <a:cubicBezTo>
                  <a:pt x="60792" y="86726"/>
                  <a:pt x="63037" y="86015"/>
                  <a:pt x="64853" y="84961"/>
                </a:cubicBezTo>
                <a:cubicBezTo>
                  <a:pt x="65636" y="84507"/>
                  <a:pt x="66133" y="84110"/>
                  <a:pt x="66697" y="84110"/>
                </a:cubicBezTo>
                <a:cubicBezTo>
                  <a:pt x="67164" y="84110"/>
                  <a:pt x="67678" y="84382"/>
                  <a:pt x="68438" y="85121"/>
                </a:cubicBezTo>
                <a:cubicBezTo>
                  <a:pt x="68755" y="85428"/>
                  <a:pt x="69229" y="86376"/>
                  <a:pt x="69409" y="86720"/>
                </a:cubicBezTo>
                <a:cubicBezTo>
                  <a:pt x="69936" y="87732"/>
                  <a:pt x="70432" y="88457"/>
                  <a:pt x="71401" y="89195"/>
                </a:cubicBezTo>
                <a:cubicBezTo>
                  <a:pt x="72275" y="89862"/>
                  <a:pt x="73090" y="90114"/>
                  <a:pt x="73893" y="90114"/>
                </a:cubicBezTo>
                <a:cubicBezTo>
                  <a:pt x="75212" y="90114"/>
                  <a:pt x="76500" y="89436"/>
                  <a:pt x="77970" y="88803"/>
                </a:cubicBezTo>
                <a:cubicBezTo>
                  <a:pt x="80441" y="87738"/>
                  <a:pt x="82786" y="86526"/>
                  <a:pt x="84572" y="84467"/>
                </a:cubicBezTo>
                <a:cubicBezTo>
                  <a:pt x="85870" y="82969"/>
                  <a:pt x="86646" y="82208"/>
                  <a:pt x="88563" y="81542"/>
                </a:cubicBezTo>
                <a:cubicBezTo>
                  <a:pt x="89860" y="81092"/>
                  <a:pt x="91433" y="80695"/>
                  <a:pt x="92604" y="79980"/>
                </a:cubicBezTo>
                <a:cubicBezTo>
                  <a:pt x="94639" y="78741"/>
                  <a:pt x="95076" y="76295"/>
                  <a:pt x="94686" y="74118"/>
                </a:cubicBezTo>
                <a:cubicBezTo>
                  <a:pt x="94062" y="70637"/>
                  <a:pt x="91674" y="68378"/>
                  <a:pt x="89412" y="65894"/>
                </a:cubicBezTo>
                <a:cubicBezTo>
                  <a:pt x="86942" y="63182"/>
                  <a:pt x="86798" y="59463"/>
                  <a:pt x="85303" y="56270"/>
                </a:cubicBezTo>
                <a:cubicBezTo>
                  <a:pt x="83990" y="53464"/>
                  <a:pt x="82351" y="50459"/>
                  <a:pt x="80373" y="48076"/>
                </a:cubicBezTo>
                <a:cubicBezTo>
                  <a:pt x="79286" y="46768"/>
                  <a:pt x="78213" y="45579"/>
                  <a:pt x="76775" y="44679"/>
                </a:cubicBezTo>
                <a:cubicBezTo>
                  <a:pt x="75146" y="43660"/>
                  <a:pt x="73374" y="42786"/>
                  <a:pt x="71801" y="41668"/>
                </a:cubicBezTo>
                <a:cubicBezTo>
                  <a:pt x="69068" y="39727"/>
                  <a:pt x="66893" y="36550"/>
                  <a:pt x="63395" y="36000"/>
                </a:cubicBezTo>
                <a:cubicBezTo>
                  <a:pt x="61561" y="35714"/>
                  <a:pt x="59865" y="35575"/>
                  <a:pt x="58075" y="35087"/>
                </a:cubicBezTo>
                <a:cubicBezTo>
                  <a:pt x="57490" y="34927"/>
                  <a:pt x="56627" y="34639"/>
                  <a:pt x="55968" y="34639"/>
                </a:cubicBezTo>
                <a:close/>
                <a:moveTo>
                  <a:pt x="58498" y="28526"/>
                </a:moveTo>
                <a:cubicBezTo>
                  <a:pt x="60459" y="28526"/>
                  <a:pt x="62080" y="29314"/>
                  <a:pt x="64000" y="30103"/>
                </a:cubicBezTo>
                <a:cubicBezTo>
                  <a:pt x="67872" y="31695"/>
                  <a:pt x="72108" y="32010"/>
                  <a:pt x="75950" y="33533"/>
                </a:cubicBezTo>
                <a:cubicBezTo>
                  <a:pt x="77772" y="34255"/>
                  <a:pt x="79742" y="34212"/>
                  <a:pt x="81586" y="34862"/>
                </a:cubicBezTo>
                <a:cubicBezTo>
                  <a:pt x="83758" y="35626"/>
                  <a:pt x="86063" y="37040"/>
                  <a:pt x="87266" y="39006"/>
                </a:cubicBezTo>
                <a:cubicBezTo>
                  <a:pt x="88276" y="40660"/>
                  <a:pt x="88826" y="42003"/>
                  <a:pt x="89317" y="43875"/>
                </a:cubicBezTo>
                <a:cubicBezTo>
                  <a:pt x="89839" y="45856"/>
                  <a:pt x="91290" y="47467"/>
                  <a:pt x="92201" y="49289"/>
                </a:cubicBezTo>
                <a:cubicBezTo>
                  <a:pt x="93171" y="51234"/>
                  <a:pt x="93667" y="53302"/>
                  <a:pt x="94516" y="55289"/>
                </a:cubicBezTo>
                <a:cubicBezTo>
                  <a:pt x="95395" y="57347"/>
                  <a:pt x="96450" y="59045"/>
                  <a:pt x="96931" y="61286"/>
                </a:cubicBezTo>
                <a:cubicBezTo>
                  <a:pt x="97780" y="65219"/>
                  <a:pt x="99295" y="69361"/>
                  <a:pt x="101215" y="72915"/>
                </a:cubicBezTo>
                <a:cubicBezTo>
                  <a:pt x="103144" y="76484"/>
                  <a:pt x="106615" y="78852"/>
                  <a:pt x="108366" y="82496"/>
                </a:cubicBezTo>
                <a:cubicBezTo>
                  <a:pt x="109232" y="84315"/>
                  <a:pt x="110405" y="86987"/>
                  <a:pt x="108524" y="88536"/>
                </a:cubicBezTo>
                <a:cubicBezTo>
                  <a:pt x="107829" y="89109"/>
                  <a:pt x="106775" y="89292"/>
                  <a:pt x="105698" y="89292"/>
                </a:cubicBezTo>
                <a:cubicBezTo>
                  <a:pt x="104726" y="89292"/>
                  <a:pt x="103734" y="89143"/>
                  <a:pt x="102971" y="88997"/>
                </a:cubicBezTo>
                <a:cubicBezTo>
                  <a:pt x="101201" y="88658"/>
                  <a:pt x="100125" y="87295"/>
                  <a:pt x="98514" y="86661"/>
                </a:cubicBezTo>
                <a:cubicBezTo>
                  <a:pt x="97863" y="86405"/>
                  <a:pt x="97196" y="86313"/>
                  <a:pt x="96523" y="86313"/>
                </a:cubicBezTo>
                <a:cubicBezTo>
                  <a:pt x="95285" y="86313"/>
                  <a:pt x="94024" y="86623"/>
                  <a:pt x="92798" y="86790"/>
                </a:cubicBezTo>
                <a:cubicBezTo>
                  <a:pt x="89542" y="87233"/>
                  <a:pt x="86212" y="88235"/>
                  <a:pt x="84012" y="90842"/>
                </a:cubicBezTo>
                <a:cubicBezTo>
                  <a:pt x="82938" y="92116"/>
                  <a:pt x="82324" y="93711"/>
                  <a:pt x="81353" y="95047"/>
                </a:cubicBezTo>
                <a:cubicBezTo>
                  <a:pt x="80178" y="96666"/>
                  <a:pt x="78111" y="99355"/>
                  <a:pt x="75937" y="99460"/>
                </a:cubicBezTo>
                <a:cubicBezTo>
                  <a:pt x="75862" y="99464"/>
                  <a:pt x="75789" y="99465"/>
                  <a:pt x="75716" y="99465"/>
                </a:cubicBezTo>
                <a:cubicBezTo>
                  <a:pt x="73323" y="99465"/>
                  <a:pt x="72163" y="97530"/>
                  <a:pt x="71008" y="95801"/>
                </a:cubicBezTo>
                <a:cubicBezTo>
                  <a:pt x="70160" y="94532"/>
                  <a:pt x="68873" y="93927"/>
                  <a:pt x="67490" y="93355"/>
                </a:cubicBezTo>
                <a:cubicBezTo>
                  <a:pt x="66553" y="92969"/>
                  <a:pt x="65584" y="92810"/>
                  <a:pt x="64604" y="92810"/>
                </a:cubicBezTo>
                <a:cubicBezTo>
                  <a:pt x="62058" y="92810"/>
                  <a:pt x="59442" y="93883"/>
                  <a:pt x="57131" y="94833"/>
                </a:cubicBezTo>
                <a:cubicBezTo>
                  <a:pt x="55833" y="95368"/>
                  <a:pt x="54297" y="96425"/>
                  <a:pt x="52859" y="96425"/>
                </a:cubicBezTo>
                <a:cubicBezTo>
                  <a:pt x="52196" y="96425"/>
                  <a:pt x="51554" y="96200"/>
                  <a:pt x="50966" y="95596"/>
                </a:cubicBezTo>
                <a:cubicBezTo>
                  <a:pt x="49881" y="94482"/>
                  <a:pt x="50055" y="91727"/>
                  <a:pt x="49839" y="90265"/>
                </a:cubicBezTo>
                <a:cubicBezTo>
                  <a:pt x="49198" y="85933"/>
                  <a:pt x="47311" y="81740"/>
                  <a:pt x="45789" y="77653"/>
                </a:cubicBezTo>
                <a:cubicBezTo>
                  <a:pt x="45175" y="76007"/>
                  <a:pt x="44684" y="74458"/>
                  <a:pt x="43484" y="73160"/>
                </a:cubicBezTo>
                <a:cubicBezTo>
                  <a:pt x="41998" y="71554"/>
                  <a:pt x="38799" y="69588"/>
                  <a:pt x="39062" y="67074"/>
                </a:cubicBezTo>
                <a:cubicBezTo>
                  <a:pt x="39250" y="65266"/>
                  <a:pt x="41404" y="63378"/>
                  <a:pt x="42393" y="61968"/>
                </a:cubicBezTo>
                <a:cubicBezTo>
                  <a:pt x="43477" y="60425"/>
                  <a:pt x="44226" y="58600"/>
                  <a:pt x="44170" y="56694"/>
                </a:cubicBezTo>
                <a:cubicBezTo>
                  <a:pt x="44114" y="54742"/>
                  <a:pt x="43297" y="52701"/>
                  <a:pt x="42434" y="50970"/>
                </a:cubicBezTo>
                <a:cubicBezTo>
                  <a:pt x="41353" y="48793"/>
                  <a:pt x="39343" y="47243"/>
                  <a:pt x="38800" y="44792"/>
                </a:cubicBezTo>
                <a:cubicBezTo>
                  <a:pt x="38107" y="41669"/>
                  <a:pt x="39679" y="39800"/>
                  <a:pt x="41677" y="37691"/>
                </a:cubicBezTo>
                <a:cubicBezTo>
                  <a:pt x="42206" y="37133"/>
                  <a:pt x="42735" y="36472"/>
                  <a:pt x="43287" y="35804"/>
                </a:cubicBezTo>
                <a:cubicBezTo>
                  <a:pt x="43344" y="35911"/>
                  <a:pt x="43450" y="35995"/>
                  <a:pt x="43583" y="35995"/>
                </a:cubicBezTo>
                <a:cubicBezTo>
                  <a:pt x="43609" y="35995"/>
                  <a:pt x="43637" y="35992"/>
                  <a:pt x="43665" y="35985"/>
                </a:cubicBezTo>
                <a:cubicBezTo>
                  <a:pt x="44815" y="35693"/>
                  <a:pt x="45371" y="34837"/>
                  <a:pt x="46162" y="34015"/>
                </a:cubicBezTo>
                <a:cubicBezTo>
                  <a:pt x="47479" y="32643"/>
                  <a:pt x="49582" y="30834"/>
                  <a:pt x="51369" y="30269"/>
                </a:cubicBezTo>
                <a:cubicBezTo>
                  <a:pt x="53271" y="29668"/>
                  <a:pt x="55247" y="28975"/>
                  <a:pt x="57217" y="28637"/>
                </a:cubicBezTo>
                <a:cubicBezTo>
                  <a:pt x="57663" y="28561"/>
                  <a:pt x="58088" y="28526"/>
                  <a:pt x="58498" y="28526"/>
                </a:cubicBezTo>
                <a:close/>
                <a:moveTo>
                  <a:pt x="59192" y="25427"/>
                </a:moveTo>
                <a:cubicBezTo>
                  <a:pt x="57374" y="25427"/>
                  <a:pt x="55622" y="26019"/>
                  <a:pt x="53880" y="26605"/>
                </a:cubicBezTo>
                <a:cubicBezTo>
                  <a:pt x="51586" y="27376"/>
                  <a:pt x="49384" y="27989"/>
                  <a:pt x="47728" y="29822"/>
                </a:cubicBezTo>
                <a:cubicBezTo>
                  <a:pt x="47371" y="30214"/>
                  <a:pt x="46986" y="30608"/>
                  <a:pt x="46610" y="31010"/>
                </a:cubicBezTo>
                <a:cubicBezTo>
                  <a:pt x="45270" y="31532"/>
                  <a:pt x="43989" y="32570"/>
                  <a:pt x="42995" y="33553"/>
                </a:cubicBezTo>
                <a:cubicBezTo>
                  <a:pt x="41360" y="35172"/>
                  <a:pt x="39499" y="36710"/>
                  <a:pt x="37971" y="38430"/>
                </a:cubicBezTo>
                <a:cubicBezTo>
                  <a:pt x="35355" y="41374"/>
                  <a:pt x="35777" y="45746"/>
                  <a:pt x="37489" y="49011"/>
                </a:cubicBezTo>
                <a:cubicBezTo>
                  <a:pt x="38648" y="51221"/>
                  <a:pt x="40152" y="53734"/>
                  <a:pt x="40380" y="56286"/>
                </a:cubicBezTo>
                <a:cubicBezTo>
                  <a:pt x="40579" y="58506"/>
                  <a:pt x="38641" y="60293"/>
                  <a:pt x="37510" y="62015"/>
                </a:cubicBezTo>
                <a:cubicBezTo>
                  <a:pt x="36508" y="63538"/>
                  <a:pt x="35429" y="65169"/>
                  <a:pt x="35524" y="67073"/>
                </a:cubicBezTo>
                <a:cubicBezTo>
                  <a:pt x="35625" y="69149"/>
                  <a:pt x="36883" y="70993"/>
                  <a:pt x="38299" y="72422"/>
                </a:cubicBezTo>
                <a:cubicBezTo>
                  <a:pt x="39774" y="73910"/>
                  <a:pt x="41521" y="74961"/>
                  <a:pt x="42475" y="76867"/>
                </a:cubicBezTo>
                <a:cubicBezTo>
                  <a:pt x="43723" y="79369"/>
                  <a:pt x="44546" y="82089"/>
                  <a:pt x="45609" y="84668"/>
                </a:cubicBezTo>
                <a:cubicBezTo>
                  <a:pt x="46554" y="86965"/>
                  <a:pt x="47281" y="89153"/>
                  <a:pt x="47602" y="91623"/>
                </a:cubicBezTo>
                <a:cubicBezTo>
                  <a:pt x="47828" y="93381"/>
                  <a:pt x="47965" y="95246"/>
                  <a:pt x="48880" y="96813"/>
                </a:cubicBezTo>
                <a:cubicBezTo>
                  <a:pt x="49943" y="98632"/>
                  <a:pt x="51404" y="99208"/>
                  <a:pt x="53009" y="99208"/>
                </a:cubicBezTo>
                <a:cubicBezTo>
                  <a:pt x="54628" y="99208"/>
                  <a:pt x="56393" y="98622"/>
                  <a:pt x="58043" y="98137"/>
                </a:cubicBezTo>
                <a:cubicBezTo>
                  <a:pt x="60062" y="97543"/>
                  <a:pt x="62371" y="96387"/>
                  <a:pt x="64465" y="96276"/>
                </a:cubicBezTo>
                <a:cubicBezTo>
                  <a:pt x="64531" y="96273"/>
                  <a:pt x="64598" y="96271"/>
                  <a:pt x="64668" y="96271"/>
                </a:cubicBezTo>
                <a:cubicBezTo>
                  <a:pt x="65745" y="96271"/>
                  <a:pt x="67231" y="96681"/>
                  <a:pt x="68047" y="97356"/>
                </a:cubicBezTo>
                <a:cubicBezTo>
                  <a:pt x="68827" y="98001"/>
                  <a:pt x="69254" y="99029"/>
                  <a:pt x="69978" y="99776"/>
                </a:cubicBezTo>
                <a:cubicBezTo>
                  <a:pt x="71473" y="101313"/>
                  <a:pt x="73519" y="102218"/>
                  <a:pt x="75548" y="102218"/>
                </a:cubicBezTo>
                <a:cubicBezTo>
                  <a:pt x="76926" y="102218"/>
                  <a:pt x="78296" y="101801"/>
                  <a:pt x="79481" y="100882"/>
                </a:cubicBezTo>
                <a:cubicBezTo>
                  <a:pt x="81058" y="99659"/>
                  <a:pt x="82444" y="98185"/>
                  <a:pt x="83502" y="96491"/>
                </a:cubicBezTo>
                <a:cubicBezTo>
                  <a:pt x="84970" y="94140"/>
                  <a:pt x="85483" y="91890"/>
                  <a:pt x="88119" y="90434"/>
                </a:cubicBezTo>
                <a:cubicBezTo>
                  <a:pt x="90144" y="89317"/>
                  <a:pt x="92459" y="89103"/>
                  <a:pt x="94707" y="88813"/>
                </a:cubicBezTo>
                <a:cubicBezTo>
                  <a:pt x="95012" y="88773"/>
                  <a:pt x="95295" y="88754"/>
                  <a:pt x="95563" y="88754"/>
                </a:cubicBezTo>
                <a:cubicBezTo>
                  <a:pt x="96840" y="88754"/>
                  <a:pt x="97750" y="89207"/>
                  <a:pt x="98828" y="90171"/>
                </a:cubicBezTo>
                <a:cubicBezTo>
                  <a:pt x="99720" y="90967"/>
                  <a:pt x="100552" y="91604"/>
                  <a:pt x="101665" y="92095"/>
                </a:cubicBezTo>
                <a:cubicBezTo>
                  <a:pt x="103034" y="92700"/>
                  <a:pt x="104625" y="93063"/>
                  <a:pt x="106195" y="93063"/>
                </a:cubicBezTo>
                <a:cubicBezTo>
                  <a:pt x="108201" y="93063"/>
                  <a:pt x="110171" y="92470"/>
                  <a:pt x="111595" y="91029"/>
                </a:cubicBezTo>
                <a:cubicBezTo>
                  <a:pt x="114613" y="87979"/>
                  <a:pt x="113472" y="83951"/>
                  <a:pt x="111640" y="80576"/>
                </a:cubicBezTo>
                <a:cubicBezTo>
                  <a:pt x="109346" y="76348"/>
                  <a:pt x="105196" y="73780"/>
                  <a:pt x="103068" y="69384"/>
                </a:cubicBezTo>
                <a:cubicBezTo>
                  <a:pt x="101973" y="67121"/>
                  <a:pt x="100792" y="64643"/>
                  <a:pt x="100086" y="62231"/>
                </a:cubicBezTo>
                <a:cubicBezTo>
                  <a:pt x="99403" y="59897"/>
                  <a:pt x="98984" y="57711"/>
                  <a:pt x="97687" y="55622"/>
                </a:cubicBezTo>
                <a:cubicBezTo>
                  <a:pt x="96368" y="53496"/>
                  <a:pt x="95839" y="51023"/>
                  <a:pt x="94676" y="48811"/>
                </a:cubicBezTo>
                <a:cubicBezTo>
                  <a:pt x="93465" y="46510"/>
                  <a:pt x="91993" y="44545"/>
                  <a:pt x="91082" y="42111"/>
                </a:cubicBezTo>
                <a:cubicBezTo>
                  <a:pt x="90705" y="41098"/>
                  <a:pt x="90064" y="40277"/>
                  <a:pt x="89618" y="39298"/>
                </a:cubicBezTo>
                <a:cubicBezTo>
                  <a:pt x="89232" y="38449"/>
                  <a:pt x="89010" y="37491"/>
                  <a:pt x="88573" y="36670"/>
                </a:cubicBezTo>
                <a:cubicBezTo>
                  <a:pt x="87566" y="34785"/>
                  <a:pt x="85009" y="33180"/>
                  <a:pt x="83143" y="32280"/>
                </a:cubicBezTo>
                <a:cubicBezTo>
                  <a:pt x="81908" y="31685"/>
                  <a:pt x="80628" y="31424"/>
                  <a:pt x="79321" y="31048"/>
                </a:cubicBezTo>
                <a:cubicBezTo>
                  <a:pt x="78065" y="30688"/>
                  <a:pt x="77089" y="30122"/>
                  <a:pt x="75919" y="29584"/>
                </a:cubicBezTo>
                <a:cubicBezTo>
                  <a:pt x="73584" y="28511"/>
                  <a:pt x="70785" y="28278"/>
                  <a:pt x="68322" y="27542"/>
                </a:cubicBezTo>
                <a:cubicBezTo>
                  <a:pt x="65737" y="26772"/>
                  <a:pt x="63110" y="25961"/>
                  <a:pt x="60445" y="25526"/>
                </a:cubicBezTo>
                <a:cubicBezTo>
                  <a:pt x="60023" y="25458"/>
                  <a:pt x="59606" y="25427"/>
                  <a:pt x="59192" y="25427"/>
                </a:cubicBezTo>
                <a:close/>
                <a:moveTo>
                  <a:pt x="63937" y="19185"/>
                </a:moveTo>
                <a:cubicBezTo>
                  <a:pt x="65040" y="19185"/>
                  <a:pt x="66149" y="19249"/>
                  <a:pt x="67281" y="19414"/>
                </a:cubicBezTo>
                <a:cubicBezTo>
                  <a:pt x="69789" y="19780"/>
                  <a:pt x="72442" y="19755"/>
                  <a:pt x="74889" y="20385"/>
                </a:cubicBezTo>
                <a:cubicBezTo>
                  <a:pt x="77632" y="21091"/>
                  <a:pt x="79260" y="22597"/>
                  <a:pt x="81468" y="24222"/>
                </a:cubicBezTo>
                <a:cubicBezTo>
                  <a:pt x="83388" y="25634"/>
                  <a:pt x="85641" y="26563"/>
                  <a:pt x="87677" y="27790"/>
                </a:cubicBezTo>
                <a:cubicBezTo>
                  <a:pt x="90055" y="29222"/>
                  <a:pt x="91345" y="31249"/>
                  <a:pt x="93129" y="33266"/>
                </a:cubicBezTo>
                <a:cubicBezTo>
                  <a:pt x="94556" y="34883"/>
                  <a:pt x="96106" y="36226"/>
                  <a:pt x="97439" y="37909"/>
                </a:cubicBezTo>
                <a:cubicBezTo>
                  <a:pt x="98953" y="39824"/>
                  <a:pt x="100439" y="40955"/>
                  <a:pt x="102472" y="42240"/>
                </a:cubicBezTo>
                <a:cubicBezTo>
                  <a:pt x="105008" y="43841"/>
                  <a:pt x="106281" y="46450"/>
                  <a:pt x="107367" y="49124"/>
                </a:cubicBezTo>
                <a:cubicBezTo>
                  <a:pt x="107792" y="50173"/>
                  <a:pt x="108265" y="51184"/>
                  <a:pt x="108633" y="52258"/>
                </a:cubicBezTo>
                <a:cubicBezTo>
                  <a:pt x="109104" y="53636"/>
                  <a:pt x="109180" y="55059"/>
                  <a:pt x="109615" y="56441"/>
                </a:cubicBezTo>
                <a:cubicBezTo>
                  <a:pt x="111149" y="61318"/>
                  <a:pt x="114088" y="65283"/>
                  <a:pt x="116117" y="69909"/>
                </a:cubicBezTo>
                <a:cubicBezTo>
                  <a:pt x="117257" y="72505"/>
                  <a:pt x="117513" y="75202"/>
                  <a:pt x="117621" y="77999"/>
                </a:cubicBezTo>
                <a:cubicBezTo>
                  <a:pt x="117709" y="80259"/>
                  <a:pt x="117474" y="82879"/>
                  <a:pt x="118071" y="85075"/>
                </a:cubicBezTo>
                <a:cubicBezTo>
                  <a:pt x="118379" y="86205"/>
                  <a:pt x="119051" y="87207"/>
                  <a:pt x="119397" y="88325"/>
                </a:cubicBezTo>
                <a:cubicBezTo>
                  <a:pt x="119829" y="89720"/>
                  <a:pt x="119801" y="90993"/>
                  <a:pt x="119628" y="92418"/>
                </a:cubicBezTo>
                <a:cubicBezTo>
                  <a:pt x="119294" y="95160"/>
                  <a:pt x="118618" y="97867"/>
                  <a:pt x="116430" y="99670"/>
                </a:cubicBezTo>
                <a:cubicBezTo>
                  <a:pt x="115308" y="100595"/>
                  <a:pt x="114136" y="101620"/>
                  <a:pt x="112697" y="101982"/>
                </a:cubicBezTo>
                <a:cubicBezTo>
                  <a:pt x="112355" y="102068"/>
                  <a:pt x="112014" y="102107"/>
                  <a:pt x="111677" y="102107"/>
                </a:cubicBezTo>
                <a:cubicBezTo>
                  <a:pt x="110688" y="102107"/>
                  <a:pt x="109720" y="101773"/>
                  <a:pt x="108787" y="101301"/>
                </a:cubicBezTo>
                <a:cubicBezTo>
                  <a:pt x="106968" y="100383"/>
                  <a:pt x="105815" y="98689"/>
                  <a:pt x="103767" y="97976"/>
                </a:cubicBezTo>
                <a:cubicBezTo>
                  <a:pt x="102644" y="97585"/>
                  <a:pt x="101535" y="97414"/>
                  <a:pt x="100443" y="97414"/>
                </a:cubicBezTo>
                <a:cubicBezTo>
                  <a:pt x="97576" y="97414"/>
                  <a:pt x="94825" y="98591"/>
                  <a:pt x="92244" y="100061"/>
                </a:cubicBezTo>
                <a:cubicBezTo>
                  <a:pt x="87864" y="102554"/>
                  <a:pt x="84856" y="107880"/>
                  <a:pt x="79729" y="109054"/>
                </a:cubicBezTo>
                <a:cubicBezTo>
                  <a:pt x="77933" y="109466"/>
                  <a:pt x="75867" y="110077"/>
                  <a:pt x="73922" y="110077"/>
                </a:cubicBezTo>
                <a:cubicBezTo>
                  <a:pt x="73272" y="110077"/>
                  <a:pt x="72635" y="110008"/>
                  <a:pt x="72027" y="109841"/>
                </a:cubicBezTo>
                <a:cubicBezTo>
                  <a:pt x="69240" y="109077"/>
                  <a:pt x="67988" y="106573"/>
                  <a:pt x="65603" y="105261"/>
                </a:cubicBezTo>
                <a:cubicBezTo>
                  <a:pt x="64844" y="104843"/>
                  <a:pt x="64094" y="104689"/>
                  <a:pt x="63338" y="104689"/>
                </a:cubicBezTo>
                <a:cubicBezTo>
                  <a:pt x="62471" y="104689"/>
                  <a:pt x="61595" y="104892"/>
                  <a:pt x="60686" y="105132"/>
                </a:cubicBezTo>
                <a:cubicBezTo>
                  <a:pt x="57959" y="105852"/>
                  <a:pt x="55351" y="107017"/>
                  <a:pt x="52590" y="107575"/>
                </a:cubicBezTo>
                <a:cubicBezTo>
                  <a:pt x="51984" y="107698"/>
                  <a:pt x="51333" y="107764"/>
                  <a:pt x="50668" y="107764"/>
                </a:cubicBezTo>
                <a:cubicBezTo>
                  <a:pt x="48512" y="107764"/>
                  <a:pt x="46219" y="107065"/>
                  <a:pt x="44897" y="105305"/>
                </a:cubicBezTo>
                <a:cubicBezTo>
                  <a:pt x="43473" y="103410"/>
                  <a:pt x="43438" y="100698"/>
                  <a:pt x="42103" y="98688"/>
                </a:cubicBezTo>
                <a:cubicBezTo>
                  <a:pt x="40667" y="96524"/>
                  <a:pt x="39270" y="94287"/>
                  <a:pt x="38964" y="91623"/>
                </a:cubicBezTo>
                <a:cubicBezTo>
                  <a:pt x="38721" y="89517"/>
                  <a:pt x="38618" y="87344"/>
                  <a:pt x="37801" y="85345"/>
                </a:cubicBezTo>
                <a:cubicBezTo>
                  <a:pt x="36674" y="82589"/>
                  <a:pt x="35103" y="80144"/>
                  <a:pt x="34161" y="77286"/>
                </a:cubicBezTo>
                <a:cubicBezTo>
                  <a:pt x="33332" y="74768"/>
                  <a:pt x="31430" y="73046"/>
                  <a:pt x="30472" y="70592"/>
                </a:cubicBezTo>
                <a:cubicBezTo>
                  <a:pt x="29263" y="67495"/>
                  <a:pt x="28726" y="64881"/>
                  <a:pt x="29830" y="61667"/>
                </a:cubicBezTo>
                <a:cubicBezTo>
                  <a:pt x="30706" y="59112"/>
                  <a:pt x="31775" y="56908"/>
                  <a:pt x="31620" y="54140"/>
                </a:cubicBezTo>
                <a:cubicBezTo>
                  <a:pt x="31469" y="51455"/>
                  <a:pt x="30523" y="49851"/>
                  <a:pt x="29273" y="47574"/>
                </a:cubicBezTo>
                <a:cubicBezTo>
                  <a:pt x="28049" y="45345"/>
                  <a:pt x="27487" y="40981"/>
                  <a:pt x="28315" y="38635"/>
                </a:cubicBezTo>
                <a:cubicBezTo>
                  <a:pt x="29317" y="35802"/>
                  <a:pt x="31966" y="33417"/>
                  <a:pt x="33940" y="31238"/>
                </a:cubicBezTo>
                <a:cubicBezTo>
                  <a:pt x="34998" y="30072"/>
                  <a:pt x="36141" y="29033"/>
                  <a:pt x="37333" y="28047"/>
                </a:cubicBezTo>
                <a:cubicBezTo>
                  <a:pt x="37436" y="28108"/>
                  <a:pt x="37549" y="28144"/>
                  <a:pt x="37664" y="28144"/>
                </a:cubicBezTo>
                <a:cubicBezTo>
                  <a:pt x="37779" y="28144"/>
                  <a:pt x="37895" y="28108"/>
                  <a:pt x="38002" y="28026"/>
                </a:cubicBezTo>
                <a:cubicBezTo>
                  <a:pt x="41926" y="25029"/>
                  <a:pt x="46359" y="23260"/>
                  <a:pt x="51008" y="21702"/>
                </a:cubicBezTo>
                <a:cubicBezTo>
                  <a:pt x="53770" y="20776"/>
                  <a:pt x="55877" y="19785"/>
                  <a:pt x="58816" y="19504"/>
                </a:cubicBezTo>
                <a:cubicBezTo>
                  <a:pt x="60558" y="19336"/>
                  <a:pt x="62242" y="19185"/>
                  <a:pt x="63937" y="19185"/>
                </a:cubicBezTo>
                <a:close/>
                <a:moveTo>
                  <a:pt x="63343" y="16424"/>
                </a:moveTo>
                <a:cubicBezTo>
                  <a:pt x="62423" y="16424"/>
                  <a:pt x="61494" y="16460"/>
                  <a:pt x="60542" y="16554"/>
                </a:cubicBezTo>
                <a:cubicBezTo>
                  <a:pt x="57233" y="16879"/>
                  <a:pt x="54451" y="17385"/>
                  <a:pt x="51395" y="18733"/>
                </a:cubicBezTo>
                <a:cubicBezTo>
                  <a:pt x="46665" y="20819"/>
                  <a:pt x="41525" y="21893"/>
                  <a:pt x="38032" y="25811"/>
                </a:cubicBezTo>
                <a:cubicBezTo>
                  <a:pt x="33959" y="28447"/>
                  <a:pt x="30266" y="31428"/>
                  <a:pt x="27170" y="35347"/>
                </a:cubicBezTo>
                <a:cubicBezTo>
                  <a:pt x="24494" y="38733"/>
                  <a:pt x="24154" y="44409"/>
                  <a:pt x="25837" y="48375"/>
                </a:cubicBezTo>
                <a:cubicBezTo>
                  <a:pt x="26396" y="49690"/>
                  <a:pt x="27439" y="50665"/>
                  <a:pt x="27849" y="52062"/>
                </a:cubicBezTo>
                <a:cubicBezTo>
                  <a:pt x="28274" y="53511"/>
                  <a:pt x="28332" y="55073"/>
                  <a:pt x="27983" y="56537"/>
                </a:cubicBezTo>
                <a:cubicBezTo>
                  <a:pt x="27397" y="59006"/>
                  <a:pt x="26327" y="61379"/>
                  <a:pt x="26172" y="63941"/>
                </a:cubicBezTo>
                <a:cubicBezTo>
                  <a:pt x="25815" y="69755"/>
                  <a:pt x="30736" y="73870"/>
                  <a:pt x="32402" y="78937"/>
                </a:cubicBezTo>
                <a:cubicBezTo>
                  <a:pt x="33226" y="81445"/>
                  <a:pt x="34741" y="83637"/>
                  <a:pt x="35608" y="86104"/>
                </a:cubicBezTo>
                <a:cubicBezTo>
                  <a:pt x="36552" y="88785"/>
                  <a:pt x="36101" y="91748"/>
                  <a:pt x="36731" y="94500"/>
                </a:cubicBezTo>
                <a:cubicBezTo>
                  <a:pt x="37304" y="97008"/>
                  <a:pt x="38342" y="99010"/>
                  <a:pt x="39484" y="101271"/>
                </a:cubicBezTo>
                <a:cubicBezTo>
                  <a:pt x="40613" y="103501"/>
                  <a:pt x="40809" y="106105"/>
                  <a:pt x="42587" y="108009"/>
                </a:cubicBezTo>
                <a:cubicBezTo>
                  <a:pt x="44275" y="109817"/>
                  <a:pt x="46707" y="110466"/>
                  <a:pt x="49228" y="110466"/>
                </a:cubicBezTo>
                <a:cubicBezTo>
                  <a:pt x="51836" y="110466"/>
                  <a:pt x="54539" y="109771"/>
                  <a:pt x="56614" y="108946"/>
                </a:cubicBezTo>
                <a:cubicBezTo>
                  <a:pt x="58022" y="108385"/>
                  <a:pt x="59450" y="107931"/>
                  <a:pt x="60896" y="107478"/>
                </a:cubicBezTo>
                <a:cubicBezTo>
                  <a:pt x="61736" y="107215"/>
                  <a:pt x="62435" y="107065"/>
                  <a:pt x="63076" y="107065"/>
                </a:cubicBezTo>
                <a:cubicBezTo>
                  <a:pt x="64142" y="107065"/>
                  <a:pt x="65044" y="107478"/>
                  <a:pt x="66153" y="108461"/>
                </a:cubicBezTo>
                <a:cubicBezTo>
                  <a:pt x="68139" y="110222"/>
                  <a:pt x="69843" y="111825"/>
                  <a:pt x="72594" y="112256"/>
                </a:cubicBezTo>
                <a:cubicBezTo>
                  <a:pt x="73042" y="112326"/>
                  <a:pt x="73493" y="112355"/>
                  <a:pt x="73946" y="112355"/>
                </a:cubicBezTo>
                <a:cubicBezTo>
                  <a:pt x="75990" y="112355"/>
                  <a:pt x="78075" y="111761"/>
                  <a:pt x="80081" y="111638"/>
                </a:cubicBezTo>
                <a:cubicBezTo>
                  <a:pt x="82582" y="111483"/>
                  <a:pt x="84462" y="110409"/>
                  <a:pt x="86466" y="108964"/>
                </a:cubicBezTo>
                <a:cubicBezTo>
                  <a:pt x="90680" y="105922"/>
                  <a:pt x="94893" y="101019"/>
                  <a:pt x="100365" y="101019"/>
                </a:cubicBezTo>
                <a:cubicBezTo>
                  <a:pt x="100536" y="101019"/>
                  <a:pt x="100708" y="101024"/>
                  <a:pt x="100881" y="101034"/>
                </a:cubicBezTo>
                <a:cubicBezTo>
                  <a:pt x="102350" y="101117"/>
                  <a:pt x="103781" y="101197"/>
                  <a:pt x="105106" y="101934"/>
                </a:cubicBezTo>
                <a:cubicBezTo>
                  <a:pt x="105790" y="102312"/>
                  <a:pt x="106324" y="102900"/>
                  <a:pt x="107041" y="103223"/>
                </a:cubicBezTo>
                <a:cubicBezTo>
                  <a:pt x="108549" y="103902"/>
                  <a:pt x="110283" y="104582"/>
                  <a:pt x="111978" y="104582"/>
                </a:cubicBezTo>
                <a:cubicBezTo>
                  <a:pt x="112580" y="104582"/>
                  <a:pt x="113177" y="104496"/>
                  <a:pt x="113757" y="104294"/>
                </a:cubicBezTo>
                <a:cubicBezTo>
                  <a:pt x="118392" y="102677"/>
                  <a:pt x="121109" y="98905"/>
                  <a:pt x="122164" y="94310"/>
                </a:cubicBezTo>
                <a:cubicBezTo>
                  <a:pt x="122701" y="91962"/>
                  <a:pt x="122868" y="89468"/>
                  <a:pt x="122193" y="87136"/>
                </a:cubicBezTo>
                <a:cubicBezTo>
                  <a:pt x="121800" y="85781"/>
                  <a:pt x="121237" y="84624"/>
                  <a:pt x="121258" y="83173"/>
                </a:cubicBezTo>
                <a:cubicBezTo>
                  <a:pt x="121281" y="81620"/>
                  <a:pt x="121483" y="80051"/>
                  <a:pt x="121552" y="78496"/>
                </a:cubicBezTo>
                <a:cubicBezTo>
                  <a:pt x="121804" y="72829"/>
                  <a:pt x="119911" y="67038"/>
                  <a:pt x="116260" y="62673"/>
                </a:cubicBezTo>
                <a:cubicBezTo>
                  <a:pt x="112428" y="58092"/>
                  <a:pt x="111218" y="52501"/>
                  <a:pt x="109130" y="47057"/>
                </a:cubicBezTo>
                <a:cubicBezTo>
                  <a:pt x="108272" y="44817"/>
                  <a:pt x="106809" y="42532"/>
                  <a:pt x="104957" y="40974"/>
                </a:cubicBezTo>
                <a:cubicBezTo>
                  <a:pt x="104046" y="40209"/>
                  <a:pt x="102912" y="39806"/>
                  <a:pt x="101968" y="39107"/>
                </a:cubicBezTo>
                <a:cubicBezTo>
                  <a:pt x="100655" y="38135"/>
                  <a:pt x="99919" y="36712"/>
                  <a:pt x="99026" y="35409"/>
                </a:cubicBezTo>
                <a:cubicBezTo>
                  <a:pt x="98271" y="34309"/>
                  <a:pt x="97271" y="33561"/>
                  <a:pt x="96367" y="32588"/>
                </a:cubicBezTo>
                <a:cubicBezTo>
                  <a:pt x="95134" y="31266"/>
                  <a:pt x="94269" y="29766"/>
                  <a:pt x="93231" y="28309"/>
                </a:cubicBezTo>
                <a:cubicBezTo>
                  <a:pt x="91675" y="26127"/>
                  <a:pt x="89597" y="24288"/>
                  <a:pt x="87252" y="23000"/>
                </a:cubicBezTo>
                <a:cubicBezTo>
                  <a:pt x="85580" y="22080"/>
                  <a:pt x="84054" y="21302"/>
                  <a:pt x="82517" y="20156"/>
                </a:cubicBezTo>
                <a:cubicBezTo>
                  <a:pt x="81457" y="19367"/>
                  <a:pt x="80394" y="18678"/>
                  <a:pt x="79170" y="18154"/>
                </a:cubicBezTo>
                <a:cubicBezTo>
                  <a:pt x="76335" y="16943"/>
                  <a:pt x="73580" y="16879"/>
                  <a:pt x="70559" y="16764"/>
                </a:cubicBezTo>
                <a:cubicBezTo>
                  <a:pt x="68081" y="16669"/>
                  <a:pt x="65746" y="16424"/>
                  <a:pt x="63343" y="16424"/>
                </a:cubicBezTo>
                <a:close/>
                <a:moveTo>
                  <a:pt x="64993" y="10121"/>
                </a:moveTo>
                <a:cubicBezTo>
                  <a:pt x="66080" y="10121"/>
                  <a:pt x="67144" y="10180"/>
                  <a:pt x="68150" y="10330"/>
                </a:cubicBezTo>
                <a:cubicBezTo>
                  <a:pt x="71110" y="10769"/>
                  <a:pt x="74029" y="11202"/>
                  <a:pt x="77032" y="11202"/>
                </a:cubicBezTo>
                <a:cubicBezTo>
                  <a:pt x="77088" y="11202"/>
                  <a:pt x="77144" y="11202"/>
                  <a:pt x="77200" y="11202"/>
                </a:cubicBezTo>
                <a:cubicBezTo>
                  <a:pt x="77268" y="11202"/>
                  <a:pt x="77335" y="11201"/>
                  <a:pt x="77403" y="11201"/>
                </a:cubicBezTo>
                <a:cubicBezTo>
                  <a:pt x="80663" y="11201"/>
                  <a:pt x="84167" y="11665"/>
                  <a:pt x="86996" y="13292"/>
                </a:cubicBezTo>
                <a:cubicBezTo>
                  <a:pt x="88012" y="13877"/>
                  <a:pt x="89078" y="14375"/>
                  <a:pt x="90064" y="15017"/>
                </a:cubicBezTo>
                <a:cubicBezTo>
                  <a:pt x="91352" y="15855"/>
                  <a:pt x="92236" y="16936"/>
                  <a:pt x="93356" y="17945"/>
                </a:cubicBezTo>
                <a:cubicBezTo>
                  <a:pt x="94326" y="18819"/>
                  <a:pt x="95234" y="19159"/>
                  <a:pt x="96450" y="19551"/>
                </a:cubicBezTo>
                <a:cubicBezTo>
                  <a:pt x="98312" y="20152"/>
                  <a:pt x="99364" y="20796"/>
                  <a:pt x="100585" y="22357"/>
                </a:cubicBezTo>
                <a:cubicBezTo>
                  <a:pt x="102426" y="24713"/>
                  <a:pt x="104003" y="26794"/>
                  <a:pt x="106370" y="28676"/>
                </a:cubicBezTo>
                <a:cubicBezTo>
                  <a:pt x="108744" y="30564"/>
                  <a:pt x="111235" y="33029"/>
                  <a:pt x="113148" y="35376"/>
                </a:cubicBezTo>
                <a:cubicBezTo>
                  <a:pt x="115051" y="37710"/>
                  <a:pt x="115420" y="40519"/>
                  <a:pt x="116855" y="43074"/>
                </a:cubicBezTo>
                <a:cubicBezTo>
                  <a:pt x="117554" y="44319"/>
                  <a:pt x="118464" y="45318"/>
                  <a:pt x="119364" y="46409"/>
                </a:cubicBezTo>
                <a:cubicBezTo>
                  <a:pt x="120719" y="48053"/>
                  <a:pt x="120900" y="49621"/>
                  <a:pt x="121670" y="51496"/>
                </a:cubicBezTo>
                <a:cubicBezTo>
                  <a:pt x="122690" y="53972"/>
                  <a:pt x="124907" y="55617"/>
                  <a:pt x="126778" y="57394"/>
                </a:cubicBezTo>
                <a:cubicBezTo>
                  <a:pt x="129295" y="59782"/>
                  <a:pt x="129151" y="63828"/>
                  <a:pt x="129262" y="67149"/>
                </a:cubicBezTo>
                <a:cubicBezTo>
                  <a:pt x="129349" y="69735"/>
                  <a:pt x="129997" y="72238"/>
                  <a:pt x="130111" y="74836"/>
                </a:cubicBezTo>
                <a:cubicBezTo>
                  <a:pt x="130176" y="76333"/>
                  <a:pt x="130548" y="77696"/>
                  <a:pt x="130765" y="79173"/>
                </a:cubicBezTo>
                <a:cubicBezTo>
                  <a:pt x="131039" y="81034"/>
                  <a:pt x="130639" y="82716"/>
                  <a:pt x="130458" y="84559"/>
                </a:cubicBezTo>
                <a:cubicBezTo>
                  <a:pt x="130167" y="87529"/>
                  <a:pt x="131107" y="90450"/>
                  <a:pt x="130837" y="93455"/>
                </a:cubicBezTo>
                <a:cubicBezTo>
                  <a:pt x="130685" y="95150"/>
                  <a:pt x="130378" y="96827"/>
                  <a:pt x="130180" y="98517"/>
                </a:cubicBezTo>
                <a:cubicBezTo>
                  <a:pt x="129949" y="100478"/>
                  <a:pt x="130115" y="102972"/>
                  <a:pt x="128970" y="104693"/>
                </a:cubicBezTo>
                <a:cubicBezTo>
                  <a:pt x="127623" y="106720"/>
                  <a:pt x="125643" y="106504"/>
                  <a:pt x="123542" y="106843"/>
                </a:cubicBezTo>
                <a:cubicBezTo>
                  <a:pt x="122083" y="107078"/>
                  <a:pt x="120727" y="107737"/>
                  <a:pt x="119321" y="108165"/>
                </a:cubicBezTo>
                <a:cubicBezTo>
                  <a:pt x="116737" y="108949"/>
                  <a:pt x="113325" y="110505"/>
                  <a:pt x="110407" y="110505"/>
                </a:cubicBezTo>
                <a:cubicBezTo>
                  <a:pt x="109841" y="110505"/>
                  <a:pt x="109294" y="110446"/>
                  <a:pt x="108775" y="110312"/>
                </a:cubicBezTo>
                <a:cubicBezTo>
                  <a:pt x="106337" y="109682"/>
                  <a:pt x="104133" y="108215"/>
                  <a:pt x="101638" y="107744"/>
                </a:cubicBezTo>
                <a:cubicBezTo>
                  <a:pt x="100357" y="107502"/>
                  <a:pt x="99017" y="107377"/>
                  <a:pt x="97673" y="107377"/>
                </a:cubicBezTo>
                <a:cubicBezTo>
                  <a:pt x="95894" y="107377"/>
                  <a:pt x="94106" y="107596"/>
                  <a:pt x="92432" y="108050"/>
                </a:cubicBezTo>
                <a:cubicBezTo>
                  <a:pt x="89560" y="108831"/>
                  <a:pt x="87570" y="110665"/>
                  <a:pt x="85287" y="112448"/>
                </a:cubicBezTo>
                <a:cubicBezTo>
                  <a:pt x="82765" y="114418"/>
                  <a:pt x="79900" y="115623"/>
                  <a:pt x="76988" y="116893"/>
                </a:cubicBezTo>
                <a:cubicBezTo>
                  <a:pt x="76142" y="117263"/>
                  <a:pt x="75303" y="117648"/>
                  <a:pt x="74460" y="118023"/>
                </a:cubicBezTo>
                <a:cubicBezTo>
                  <a:pt x="73586" y="118413"/>
                  <a:pt x="72960" y="118543"/>
                  <a:pt x="72251" y="118543"/>
                </a:cubicBezTo>
                <a:cubicBezTo>
                  <a:pt x="71827" y="118543"/>
                  <a:pt x="71373" y="118496"/>
                  <a:pt x="70818" y="118431"/>
                </a:cubicBezTo>
                <a:cubicBezTo>
                  <a:pt x="70280" y="118368"/>
                  <a:pt x="69761" y="118354"/>
                  <a:pt x="69244" y="118354"/>
                </a:cubicBezTo>
                <a:cubicBezTo>
                  <a:pt x="68793" y="118354"/>
                  <a:pt x="68343" y="118365"/>
                  <a:pt x="67884" y="118365"/>
                </a:cubicBezTo>
                <a:cubicBezTo>
                  <a:pt x="67670" y="118365"/>
                  <a:pt x="67454" y="118362"/>
                  <a:pt x="67235" y="118355"/>
                </a:cubicBezTo>
                <a:cubicBezTo>
                  <a:pt x="65696" y="118305"/>
                  <a:pt x="64673" y="117426"/>
                  <a:pt x="63240" y="117090"/>
                </a:cubicBezTo>
                <a:cubicBezTo>
                  <a:pt x="62344" y="116881"/>
                  <a:pt x="61317" y="116707"/>
                  <a:pt x="60356" y="116707"/>
                </a:cubicBezTo>
                <a:cubicBezTo>
                  <a:pt x="60118" y="116707"/>
                  <a:pt x="59883" y="116717"/>
                  <a:pt x="59656" y="116741"/>
                </a:cubicBezTo>
                <a:cubicBezTo>
                  <a:pt x="58241" y="116888"/>
                  <a:pt x="56893" y="117426"/>
                  <a:pt x="55452" y="117570"/>
                </a:cubicBezTo>
                <a:cubicBezTo>
                  <a:pt x="54729" y="117642"/>
                  <a:pt x="54007" y="117657"/>
                  <a:pt x="53285" y="117657"/>
                </a:cubicBezTo>
                <a:cubicBezTo>
                  <a:pt x="52716" y="117657"/>
                  <a:pt x="52147" y="117648"/>
                  <a:pt x="51578" y="117648"/>
                </a:cubicBezTo>
                <a:cubicBezTo>
                  <a:pt x="50937" y="117648"/>
                  <a:pt x="50296" y="117660"/>
                  <a:pt x="49655" y="117713"/>
                </a:cubicBezTo>
                <a:cubicBezTo>
                  <a:pt x="47746" y="117871"/>
                  <a:pt x="45966" y="118350"/>
                  <a:pt x="44248" y="118350"/>
                </a:cubicBezTo>
                <a:cubicBezTo>
                  <a:pt x="42821" y="118350"/>
                  <a:pt x="41436" y="118019"/>
                  <a:pt x="40055" y="116899"/>
                </a:cubicBezTo>
                <a:cubicBezTo>
                  <a:pt x="37891" y="115142"/>
                  <a:pt x="35122" y="112623"/>
                  <a:pt x="33602" y="110278"/>
                </a:cubicBezTo>
                <a:cubicBezTo>
                  <a:pt x="32821" y="109074"/>
                  <a:pt x="32644" y="107757"/>
                  <a:pt x="32240" y="106419"/>
                </a:cubicBezTo>
                <a:cubicBezTo>
                  <a:pt x="31661" y="104494"/>
                  <a:pt x="30710" y="102686"/>
                  <a:pt x="30108" y="100765"/>
                </a:cubicBezTo>
                <a:cubicBezTo>
                  <a:pt x="29322" y="98257"/>
                  <a:pt x="28730" y="95802"/>
                  <a:pt x="28117" y="93259"/>
                </a:cubicBezTo>
                <a:cubicBezTo>
                  <a:pt x="27386" y="90232"/>
                  <a:pt x="26625" y="87091"/>
                  <a:pt x="26016" y="84037"/>
                </a:cubicBezTo>
                <a:cubicBezTo>
                  <a:pt x="25634" y="82125"/>
                  <a:pt x="26034" y="80190"/>
                  <a:pt x="25765" y="78262"/>
                </a:cubicBezTo>
                <a:cubicBezTo>
                  <a:pt x="25530" y="76582"/>
                  <a:pt x="24840" y="74930"/>
                  <a:pt x="24305" y="73324"/>
                </a:cubicBezTo>
                <a:cubicBezTo>
                  <a:pt x="23363" y="70507"/>
                  <a:pt x="22265" y="67838"/>
                  <a:pt x="20671" y="65353"/>
                </a:cubicBezTo>
                <a:cubicBezTo>
                  <a:pt x="19631" y="63735"/>
                  <a:pt x="18774" y="62370"/>
                  <a:pt x="18428" y="60429"/>
                </a:cubicBezTo>
                <a:cubicBezTo>
                  <a:pt x="18165" y="58946"/>
                  <a:pt x="17869" y="57469"/>
                  <a:pt x="17246" y="56083"/>
                </a:cubicBezTo>
                <a:cubicBezTo>
                  <a:pt x="16720" y="54915"/>
                  <a:pt x="16005" y="54203"/>
                  <a:pt x="14980" y="53450"/>
                </a:cubicBezTo>
                <a:cubicBezTo>
                  <a:pt x="13743" y="52542"/>
                  <a:pt x="12834" y="52143"/>
                  <a:pt x="13064" y="50563"/>
                </a:cubicBezTo>
                <a:cubicBezTo>
                  <a:pt x="13631" y="46665"/>
                  <a:pt x="15586" y="43544"/>
                  <a:pt x="17773" y="40407"/>
                </a:cubicBezTo>
                <a:cubicBezTo>
                  <a:pt x="18860" y="38847"/>
                  <a:pt x="19848" y="37277"/>
                  <a:pt x="21155" y="35892"/>
                </a:cubicBezTo>
                <a:cubicBezTo>
                  <a:pt x="22037" y="34959"/>
                  <a:pt x="23060" y="34079"/>
                  <a:pt x="23792" y="33009"/>
                </a:cubicBezTo>
                <a:cubicBezTo>
                  <a:pt x="24871" y="31435"/>
                  <a:pt x="25768" y="29779"/>
                  <a:pt x="26910" y="28233"/>
                </a:cubicBezTo>
                <a:cubicBezTo>
                  <a:pt x="27962" y="26807"/>
                  <a:pt x="29125" y="25479"/>
                  <a:pt x="30219" y="24088"/>
                </a:cubicBezTo>
                <a:cubicBezTo>
                  <a:pt x="30833" y="23308"/>
                  <a:pt x="31415" y="22508"/>
                  <a:pt x="31993" y="21709"/>
                </a:cubicBezTo>
                <a:cubicBezTo>
                  <a:pt x="32155" y="21658"/>
                  <a:pt x="32298" y="21552"/>
                  <a:pt x="32384" y="21366"/>
                </a:cubicBezTo>
                <a:cubicBezTo>
                  <a:pt x="32507" y="21103"/>
                  <a:pt x="32651" y="20846"/>
                  <a:pt x="32805" y="20589"/>
                </a:cubicBezTo>
                <a:cubicBezTo>
                  <a:pt x="33256" y="19969"/>
                  <a:pt x="33711" y="19353"/>
                  <a:pt x="34185" y="18751"/>
                </a:cubicBezTo>
                <a:cubicBezTo>
                  <a:pt x="35641" y="17137"/>
                  <a:pt x="37524" y="15726"/>
                  <a:pt x="39159" y="14637"/>
                </a:cubicBezTo>
                <a:cubicBezTo>
                  <a:pt x="41553" y="13042"/>
                  <a:pt x="45209" y="13349"/>
                  <a:pt x="47983" y="12997"/>
                </a:cubicBezTo>
                <a:cubicBezTo>
                  <a:pt x="51341" y="12572"/>
                  <a:pt x="54484" y="11008"/>
                  <a:pt x="57885" y="10644"/>
                </a:cubicBezTo>
                <a:cubicBezTo>
                  <a:pt x="60105" y="10407"/>
                  <a:pt x="62602" y="10121"/>
                  <a:pt x="64993" y="10121"/>
                </a:cubicBezTo>
                <a:close/>
                <a:moveTo>
                  <a:pt x="57532" y="7631"/>
                </a:moveTo>
                <a:cubicBezTo>
                  <a:pt x="57363" y="7631"/>
                  <a:pt x="57195" y="7634"/>
                  <a:pt x="57026" y="7639"/>
                </a:cubicBezTo>
                <a:cubicBezTo>
                  <a:pt x="53371" y="7744"/>
                  <a:pt x="49431" y="8997"/>
                  <a:pt x="45934" y="9992"/>
                </a:cubicBezTo>
                <a:cubicBezTo>
                  <a:pt x="42927" y="10848"/>
                  <a:pt x="39866" y="11435"/>
                  <a:pt x="37397" y="13496"/>
                </a:cubicBezTo>
                <a:cubicBezTo>
                  <a:pt x="37020" y="13810"/>
                  <a:pt x="36634" y="14133"/>
                  <a:pt x="36246" y="14459"/>
                </a:cubicBezTo>
                <a:cubicBezTo>
                  <a:pt x="36184" y="14445"/>
                  <a:pt x="36120" y="14438"/>
                  <a:pt x="36055" y="14438"/>
                </a:cubicBezTo>
                <a:cubicBezTo>
                  <a:pt x="35857" y="14438"/>
                  <a:pt x="35653" y="14507"/>
                  <a:pt x="35468" y="14674"/>
                </a:cubicBezTo>
                <a:cubicBezTo>
                  <a:pt x="33185" y="16728"/>
                  <a:pt x="31283" y="19123"/>
                  <a:pt x="29550" y="21651"/>
                </a:cubicBezTo>
                <a:cubicBezTo>
                  <a:pt x="27580" y="24521"/>
                  <a:pt x="25019" y="27043"/>
                  <a:pt x="22912" y="29818"/>
                </a:cubicBezTo>
                <a:cubicBezTo>
                  <a:pt x="21774" y="31313"/>
                  <a:pt x="20919" y="32460"/>
                  <a:pt x="19410" y="33630"/>
                </a:cubicBezTo>
                <a:cubicBezTo>
                  <a:pt x="18177" y="34587"/>
                  <a:pt x="17171" y="35674"/>
                  <a:pt x="16154" y="36864"/>
                </a:cubicBezTo>
                <a:cubicBezTo>
                  <a:pt x="13832" y="39584"/>
                  <a:pt x="11854" y="42422"/>
                  <a:pt x="10775" y="45851"/>
                </a:cubicBezTo>
                <a:cubicBezTo>
                  <a:pt x="10111" y="47967"/>
                  <a:pt x="8862" y="50828"/>
                  <a:pt x="9684" y="53097"/>
                </a:cubicBezTo>
                <a:cubicBezTo>
                  <a:pt x="10087" y="54209"/>
                  <a:pt x="11096" y="54833"/>
                  <a:pt x="12061" y="55415"/>
                </a:cubicBezTo>
                <a:cubicBezTo>
                  <a:pt x="14116" y="56654"/>
                  <a:pt x="15173" y="57547"/>
                  <a:pt x="15997" y="59895"/>
                </a:cubicBezTo>
                <a:cubicBezTo>
                  <a:pt x="16980" y="62698"/>
                  <a:pt x="18099" y="65031"/>
                  <a:pt x="19606" y="67597"/>
                </a:cubicBezTo>
                <a:cubicBezTo>
                  <a:pt x="21370" y="70601"/>
                  <a:pt x="22735" y="74296"/>
                  <a:pt x="23511" y="77727"/>
                </a:cubicBezTo>
                <a:cubicBezTo>
                  <a:pt x="24287" y="81152"/>
                  <a:pt x="23387" y="84883"/>
                  <a:pt x="23718" y="88341"/>
                </a:cubicBezTo>
                <a:cubicBezTo>
                  <a:pt x="24015" y="91465"/>
                  <a:pt x="24526" y="94916"/>
                  <a:pt x="25348" y="97943"/>
                </a:cubicBezTo>
                <a:cubicBezTo>
                  <a:pt x="26197" y="101077"/>
                  <a:pt x="27669" y="103919"/>
                  <a:pt x="28924" y="106891"/>
                </a:cubicBezTo>
                <a:cubicBezTo>
                  <a:pt x="29551" y="108374"/>
                  <a:pt x="29837" y="109718"/>
                  <a:pt x="30685" y="111097"/>
                </a:cubicBezTo>
                <a:cubicBezTo>
                  <a:pt x="31607" y="112599"/>
                  <a:pt x="32789" y="113686"/>
                  <a:pt x="34056" y="114915"/>
                </a:cubicBezTo>
                <a:cubicBezTo>
                  <a:pt x="36047" y="116846"/>
                  <a:pt x="38147" y="119229"/>
                  <a:pt x="40737" y="120338"/>
                </a:cubicBezTo>
                <a:cubicBezTo>
                  <a:pt x="41852" y="120815"/>
                  <a:pt x="42885" y="120980"/>
                  <a:pt x="43897" y="120980"/>
                </a:cubicBezTo>
                <a:cubicBezTo>
                  <a:pt x="45753" y="120980"/>
                  <a:pt x="47543" y="120427"/>
                  <a:pt x="49654" y="120230"/>
                </a:cubicBezTo>
                <a:cubicBezTo>
                  <a:pt x="51582" y="120050"/>
                  <a:pt x="53518" y="120233"/>
                  <a:pt x="55449" y="120044"/>
                </a:cubicBezTo>
                <a:cubicBezTo>
                  <a:pt x="56889" y="119904"/>
                  <a:pt x="58208" y="119442"/>
                  <a:pt x="59612" y="119243"/>
                </a:cubicBezTo>
                <a:cubicBezTo>
                  <a:pt x="59889" y="119204"/>
                  <a:pt x="60160" y="119186"/>
                  <a:pt x="60427" y="119186"/>
                </a:cubicBezTo>
                <a:cubicBezTo>
                  <a:pt x="61830" y="119186"/>
                  <a:pt x="63093" y="119682"/>
                  <a:pt x="64403" y="120188"/>
                </a:cubicBezTo>
                <a:cubicBezTo>
                  <a:pt x="65890" y="120763"/>
                  <a:pt x="67285" y="120739"/>
                  <a:pt x="68843" y="120951"/>
                </a:cubicBezTo>
                <a:cubicBezTo>
                  <a:pt x="70306" y="121149"/>
                  <a:pt x="71657" y="121783"/>
                  <a:pt x="73133" y="121783"/>
                </a:cubicBezTo>
                <a:cubicBezTo>
                  <a:pt x="73280" y="121783"/>
                  <a:pt x="73427" y="121777"/>
                  <a:pt x="73576" y="121764"/>
                </a:cubicBezTo>
                <a:cubicBezTo>
                  <a:pt x="75159" y="121621"/>
                  <a:pt x="76938" y="120862"/>
                  <a:pt x="78420" y="120295"/>
                </a:cubicBezTo>
                <a:cubicBezTo>
                  <a:pt x="81586" y="119081"/>
                  <a:pt x="84624" y="117575"/>
                  <a:pt x="87316" y="115504"/>
                </a:cubicBezTo>
                <a:cubicBezTo>
                  <a:pt x="90284" y="113219"/>
                  <a:pt x="92769" y="111119"/>
                  <a:pt x="96589" y="110445"/>
                </a:cubicBezTo>
                <a:cubicBezTo>
                  <a:pt x="97280" y="110323"/>
                  <a:pt x="97945" y="110269"/>
                  <a:pt x="98593" y="110269"/>
                </a:cubicBezTo>
                <a:cubicBezTo>
                  <a:pt x="101676" y="110269"/>
                  <a:pt x="104349" y="111495"/>
                  <a:pt x="107383" y="112479"/>
                </a:cubicBezTo>
                <a:cubicBezTo>
                  <a:pt x="108339" y="112788"/>
                  <a:pt x="109273" y="112915"/>
                  <a:pt x="110196" y="112915"/>
                </a:cubicBezTo>
                <a:cubicBezTo>
                  <a:pt x="112059" y="112915"/>
                  <a:pt x="113879" y="112397"/>
                  <a:pt x="115752" y="111813"/>
                </a:cubicBezTo>
                <a:cubicBezTo>
                  <a:pt x="117435" y="111288"/>
                  <a:pt x="119169" y="110939"/>
                  <a:pt x="120849" y="110406"/>
                </a:cubicBezTo>
                <a:cubicBezTo>
                  <a:pt x="121656" y="110150"/>
                  <a:pt x="122436" y="109792"/>
                  <a:pt x="123265" y="109599"/>
                </a:cubicBezTo>
                <a:cubicBezTo>
                  <a:pt x="124507" y="109313"/>
                  <a:pt x="125765" y="109534"/>
                  <a:pt x="126989" y="109195"/>
                </a:cubicBezTo>
                <a:cubicBezTo>
                  <a:pt x="129518" y="108493"/>
                  <a:pt x="131437" y="106613"/>
                  <a:pt x="132263" y="104157"/>
                </a:cubicBezTo>
                <a:cubicBezTo>
                  <a:pt x="132828" y="102471"/>
                  <a:pt x="132881" y="100662"/>
                  <a:pt x="133137" y="98917"/>
                </a:cubicBezTo>
                <a:cubicBezTo>
                  <a:pt x="133426" y="96938"/>
                  <a:pt x="133846" y="94980"/>
                  <a:pt x="134078" y="92992"/>
                </a:cubicBezTo>
                <a:cubicBezTo>
                  <a:pt x="134471" y="89648"/>
                  <a:pt x="134120" y="86203"/>
                  <a:pt x="134243" y="82831"/>
                </a:cubicBezTo>
                <a:cubicBezTo>
                  <a:pt x="134368" y="79459"/>
                  <a:pt x="133122" y="76351"/>
                  <a:pt x="132644" y="73057"/>
                </a:cubicBezTo>
                <a:cubicBezTo>
                  <a:pt x="132219" y="70139"/>
                  <a:pt x="131661" y="67291"/>
                  <a:pt x="131237" y="64373"/>
                </a:cubicBezTo>
                <a:cubicBezTo>
                  <a:pt x="130810" y="61408"/>
                  <a:pt x="130974" y="58777"/>
                  <a:pt x="128668" y="56555"/>
                </a:cubicBezTo>
                <a:cubicBezTo>
                  <a:pt x="127507" y="55436"/>
                  <a:pt x="126172" y="54588"/>
                  <a:pt x="125125" y="53333"/>
                </a:cubicBezTo>
                <a:cubicBezTo>
                  <a:pt x="123682" y="51599"/>
                  <a:pt x="123488" y="50041"/>
                  <a:pt x="122755" y="48036"/>
                </a:cubicBezTo>
                <a:cubicBezTo>
                  <a:pt x="122328" y="46865"/>
                  <a:pt x="121566" y="45941"/>
                  <a:pt x="120785" y="44992"/>
                </a:cubicBezTo>
                <a:cubicBezTo>
                  <a:pt x="119311" y="43198"/>
                  <a:pt x="118299" y="41579"/>
                  <a:pt x="117583" y="39357"/>
                </a:cubicBezTo>
                <a:cubicBezTo>
                  <a:pt x="115685" y="33471"/>
                  <a:pt x="111214" y="28523"/>
                  <a:pt x="106807" y="24347"/>
                </a:cubicBezTo>
                <a:cubicBezTo>
                  <a:pt x="104275" y="21945"/>
                  <a:pt x="102859" y="18608"/>
                  <a:pt x="99379" y="17357"/>
                </a:cubicBezTo>
                <a:cubicBezTo>
                  <a:pt x="97347" y="16626"/>
                  <a:pt x="95712" y="16672"/>
                  <a:pt x="93944" y="15206"/>
                </a:cubicBezTo>
                <a:cubicBezTo>
                  <a:pt x="92584" y="14079"/>
                  <a:pt x="91254" y="13115"/>
                  <a:pt x="89701" y="12258"/>
                </a:cubicBezTo>
                <a:cubicBezTo>
                  <a:pt x="88538" y="11619"/>
                  <a:pt x="87453" y="10792"/>
                  <a:pt x="86191" y="10366"/>
                </a:cubicBezTo>
                <a:cubicBezTo>
                  <a:pt x="84483" y="9789"/>
                  <a:pt x="82808" y="9609"/>
                  <a:pt x="81044" y="9315"/>
                </a:cubicBezTo>
                <a:cubicBezTo>
                  <a:pt x="80227" y="9178"/>
                  <a:pt x="79422" y="9149"/>
                  <a:pt x="78617" y="9149"/>
                </a:cubicBezTo>
                <a:cubicBezTo>
                  <a:pt x="78007" y="9149"/>
                  <a:pt x="77398" y="9166"/>
                  <a:pt x="76785" y="9166"/>
                </a:cubicBezTo>
                <a:cubicBezTo>
                  <a:pt x="76329" y="9166"/>
                  <a:pt x="75871" y="9157"/>
                  <a:pt x="75409" y="9124"/>
                </a:cubicBezTo>
                <a:cubicBezTo>
                  <a:pt x="73155" y="8966"/>
                  <a:pt x="70973" y="8529"/>
                  <a:pt x="68769" y="8082"/>
                </a:cubicBezTo>
                <a:cubicBezTo>
                  <a:pt x="67847" y="7894"/>
                  <a:pt x="66996" y="7842"/>
                  <a:pt x="66143" y="7842"/>
                </a:cubicBezTo>
                <a:cubicBezTo>
                  <a:pt x="65306" y="7842"/>
                  <a:pt x="64466" y="7892"/>
                  <a:pt x="63553" y="7913"/>
                </a:cubicBezTo>
                <a:cubicBezTo>
                  <a:pt x="63418" y="7916"/>
                  <a:pt x="63283" y="7917"/>
                  <a:pt x="63148" y="7917"/>
                </a:cubicBezTo>
                <a:cubicBezTo>
                  <a:pt x="61273" y="7917"/>
                  <a:pt x="59410" y="7631"/>
                  <a:pt x="57532" y="7631"/>
                </a:cubicBezTo>
                <a:close/>
                <a:moveTo>
                  <a:pt x="66417" y="2969"/>
                </a:moveTo>
                <a:cubicBezTo>
                  <a:pt x="67116" y="2969"/>
                  <a:pt x="67829" y="3019"/>
                  <a:pt x="68566" y="3145"/>
                </a:cubicBezTo>
                <a:cubicBezTo>
                  <a:pt x="72342" y="3789"/>
                  <a:pt x="76205" y="4280"/>
                  <a:pt x="80041" y="4365"/>
                </a:cubicBezTo>
                <a:cubicBezTo>
                  <a:pt x="80139" y="4367"/>
                  <a:pt x="80236" y="4368"/>
                  <a:pt x="80333" y="4368"/>
                </a:cubicBezTo>
                <a:cubicBezTo>
                  <a:pt x="81489" y="4368"/>
                  <a:pt x="82546" y="4220"/>
                  <a:pt x="83697" y="4045"/>
                </a:cubicBezTo>
                <a:cubicBezTo>
                  <a:pt x="84275" y="3956"/>
                  <a:pt x="84819" y="3913"/>
                  <a:pt x="85341" y="3913"/>
                </a:cubicBezTo>
                <a:cubicBezTo>
                  <a:pt x="86987" y="3913"/>
                  <a:pt x="88420" y="4342"/>
                  <a:pt x="90046" y="5140"/>
                </a:cubicBezTo>
                <a:cubicBezTo>
                  <a:pt x="91340" y="5775"/>
                  <a:pt x="92424" y="6250"/>
                  <a:pt x="93859" y="6483"/>
                </a:cubicBezTo>
                <a:cubicBezTo>
                  <a:pt x="96115" y="6848"/>
                  <a:pt x="97279" y="7744"/>
                  <a:pt x="98901" y="9300"/>
                </a:cubicBezTo>
                <a:cubicBezTo>
                  <a:pt x="100989" y="11302"/>
                  <a:pt x="102737" y="13529"/>
                  <a:pt x="105177" y="15165"/>
                </a:cubicBezTo>
                <a:cubicBezTo>
                  <a:pt x="106287" y="15910"/>
                  <a:pt x="107562" y="16380"/>
                  <a:pt x="108656" y="17141"/>
                </a:cubicBezTo>
                <a:cubicBezTo>
                  <a:pt x="110118" y="18161"/>
                  <a:pt x="111386" y="19371"/>
                  <a:pt x="112899" y="20364"/>
                </a:cubicBezTo>
                <a:cubicBezTo>
                  <a:pt x="118449" y="24009"/>
                  <a:pt x="122854" y="29117"/>
                  <a:pt x="126244" y="34808"/>
                </a:cubicBezTo>
                <a:cubicBezTo>
                  <a:pt x="127011" y="36094"/>
                  <a:pt x="127376" y="37526"/>
                  <a:pt x="128069" y="38837"/>
                </a:cubicBezTo>
                <a:cubicBezTo>
                  <a:pt x="128838" y="40292"/>
                  <a:pt x="130170" y="41320"/>
                  <a:pt x="130952" y="42768"/>
                </a:cubicBezTo>
                <a:cubicBezTo>
                  <a:pt x="131871" y="44470"/>
                  <a:pt x="131728" y="46181"/>
                  <a:pt x="132017" y="48015"/>
                </a:cubicBezTo>
                <a:cubicBezTo>
                  <a:pt x="132273" y="49642"/>
                  <a:pt x="132845" y="51199"/>
                  <a:pt x="133357" y="52754"/>
                </a:cubicBezTo>
                <a:cubicBezTo>
                  <a:pt x="133817" y="54149"/>
                  <a:pt x="134197" y="55228"/>
                  <a:pt x="135042" y="56439"/>
                </a:cubicBezTo>
                <a:cubicBezTo>
                  <a:pt x="136022" y="57846"/>
                  <a:pt x="137318" y="59150"/>
                  <a:pt x="138176" y="60627"/>
                </a:cubicBezTo>
                <a:cubicBezTo>
                  <a:pt x="138829" y="61754"/>
                  <a:pt x="139090" y="63127"/>
                  <a:pt x="139436" y="64376"/>
                </a:cubicBezTo>
                <a:cubicBezTo>
                  <a:pt x="139888" y="66011"/>
                  <a:pt x="139791" y="67853"/>
                  <a:pt x="140676" y="69350"/>
                </a:cubicBezTo>
                <a:cubicBezTo>
                  <a:pt x="142168" y="71876"/>
                  <a:pt x="144242" y="74198"/>
                  <a:pt x="143673" y="77370"/>
                </a:cubicBezTo>
                <a:cubicBezTo>
                  <a:pt x="143395" y="78919"/>
                  <a:pt x="142685" y="80404"/>
                  <a:pt x="142372" y="81955"/>
                </a:cubicBezTo>
                <a:cubicBezTo>
                  <a:pt x="142030" y="83660"/>
                  <a:pt x="142382" y="85063"/>
                  <a:pt x="142730" y="86728"/>
                </a:cubicBezTo>
                <a:cubicBezTo>
                  <a:pt x="143452" y="90183"/>
                  <a:pt x="142059" y="94766"/>
                  <a:pt x="140675" y="97965"/>
                </a:cubicBezTo>
                <a:cubicBezTo>
                  <a:pt x="139360" y="101006"/>
                  <a:pt x="138086" y="104111"/>
                  <a:pt x="136649" y="107099"/>
                </a:cubicBezTo>
                <a:cubicBezTo>
                  <a:pt x="134971" y="110590"/>
                  <a:pt x="131376" y="113329"/>
                  <a:pt x="127660" y="114321"/>
                </a:cubicBezTo>
                <a:cubicBezTo>
                  <a:pt x="125872" y="114799"/>
                  <a:pt x="122355" y="114903"/>
                  <a:pt x="121006" y="116672"/>
                </a:cubicBezTo>
                <a:cubicBezTo>
                  <a:pt x="119420" y="117191"/>
                  <a:pt x="117835" y="117784"/>
                  <a:pt x="116185" y="118019"/>
                </a:cubicBezTo>
                <a:cubicBezTo>
                  <a:pt x="115841" y="118068"/>
                  <a:pt x="115496" y="118089"/>
                  <a:pt x="115151" y="118089"/>
                </a:cubicBezTo>
                <a:cubicBezTo>
                  <a:pt x="113618" y="118089"/>
                  <a:pt x="112073" y="117688"/>
                  <a:pt x="110523" y="117651"/>
                </a:cubicBezTo>
                <a:cubicBezTo>
                  <a:pt x="107793" y="117587"/>
                  <a:pt x="105416" y="116840"/>
                  <a:pt x="102925" y="116840"/>
                </a:cubicBezTo>
                <a:cubicBezTo>
                  <a:pt x="101824" y="116840"/>
                  <a:pt x="100700" y="116986"/>
                  <a:pt x="99513" y="117403"/>
                </a:cubicBezTo>
                <a:cubicBezTo>
                  <a:pt x="98186" y="117871"/>
                  <a:pt x="96868" y="118420"/>
                  <a:pt x="95656" y="119146"/>
                </a:cubicBezTo>
                <a:cubicBezTo>
                  <a:pt x="93814" y="120246"/>
                  <a:pt x="92180" y="120821"/>
                  <a:pt x="90126" y="121388"/>
                </a:cubicBezTo>
                <a:cubicBezTo>
                  <a:pt x="83113" y="123327"/>
                  <a:pt x="77308" y="128788"/>
                  <a:pt x="70259" y="130577"/>
                </a:cubicBezTo>
                <a:cubicBezTo>
                  <a:pt x="69267" y="130828"/>
                  <a:pt x="68353" y="130969"/>
                  <a:pt x="67457" y="130969"/>
                </a:cubicBezTo>
                <a:cubicBezTo>
                  <a:pt x="66322" y="130969"/>
                  <a:pt x="65216" y="130742"/>
                  <a:pt x="64015" y="130225"/>
                </a:cubicBezTo>
                <a:cubicBezTo>
                  <a:pt x="62370" y="129514"/>
                  <a:pt x="60859" y="129275"/>
                  <a:pt x="59070" y="129275"/>
                </a:cubicBezTo>
                <a:cubicBezTo>
                  <a:pt x="59054" y="129275"/>
                  <a:pt x="59039" y="129275"/>
                  <a:pt x="59023" y="129275"/>
                </a:cubicBezTo>
                <a:cubicBezTo>
                  <a:pt x="57484" y="129278"/>
                  <a:pt x="55967" y="129585"/>
                  <a:pt x="54430" y="129585"/>
                </a:cubicBezTo>
                <a:cubicBezTo>
                  <a:pt x="54241" y="129585"/>
                  <a:pt x="54051" y="129581"/>
                  <a:pt x="53861" y="129570"/>
                </a:cubicBezTo>
                <a:cubicBezTo>
                  <a:pt x="51550" y="129443"/>
                  <a:pt x="49571" y="128226"/>
                  <a:pt x="47347" y="127693"/>
                </a:cubicBezTo>
                <a:cubicBezTo>
                  <a:pt x="43099" y="126675"/>
                  <a:pt x="37538" y="127237"/>
                  <a:pt x="33770" y="124838"/>
                </a:cubicBezTo>
                <a:cubicBezTo>
                  <a:pt x="32031" y="123731"/>
                  <a:pt x="30597" y="121649"/>
                  <a:pt x="29191" y="120156"/>
                </a:cubicBezTo>
                <a:cubicBezTo>
                  <a:pt x="28582" y="119510"/>
                  <a:pt x="27678" y="118818"/>
                  <a:pt x="26934" y="118048"/>
                </a:cubicBezTo>
                <a:cubicBezTo>
                  <a:pt x="26975" y="117898"/>
                  <a:pt x="26964" y="117727"/>
                  <a:pt x="26874" y="117545"/>
                </a:cubicBezTo>
                <a:cubicBezTo>
                  <a:pt x="25937" y="115647"/>
                  <a:pt x="25000" y="113946"/>
                  <a:pt x="23903" y="112134"/>
                </a:cubicBezTo>
                <a:cubicBezTo>
                  <a:pt x="22610" y="110001"/>
                  <a:pt x="21904" y="107783"/>
                  <a:pt x="21051" y="105464"/>
                </a:cubicBezTo>
                <a:cubicBezTo>
                  <a:pt x="20232" y="103237"/>
                  <a:pt x="19030" y="101312"/>
                  <a:pt x="18690" y="98912"/>
                </a:cubicBezTo>
                <a:cubicBezTo>
                  <a:pt x="18319" y="96311"/>
                  <a:pt x="18853" y="93983"/>
                  <a:pt x="19018" y="91410"/>
                </a:cubicBezTo>
                <a:cubicBezTo>
                  <a:pt x="19241" y="87939"/>
                  <a:pt x="18978" y="83054"/>
                  <a:pt x="17109" y="79987"/>
                </a:cubicBezTo>
                <a:cubicBezTo>
                  <a:pt x="16519" y="79018"/>
                  <a:pt x="15680" y="78220"/>
                  <a:pt x="15046" y="77282"/>
                </a:cubicBezTo>
                <a:cubicBezTo>
                  <a:pt x="14552" y="76551"/>
                  <a:pt x="14251" y="75718"/>
                  <a:pt x="13736" y="75001"/>
                </a:cubicBezTo>
                <a:cubicBezTo>
                  <a:pt x="12641" y="73478"/>
                  <a:pt x="11664" y="71934"/>
                  <a:pt x="10392" y="70529"/>
                </a:cubicBezTo>
                <a:cubicBezTo>
                  <a:pt x="8941" y="68926"/>
                  <a:pt x="7828" y="67366"/>
                  <a:pt x="6626" y="65587"/>
                </a:cubicBezTo>
                <a:cubicBezTo>
                  <a:pt x="4983" y="63153"/>
                  <a:pt x="4169" y="60433"/>
                  <a:pt x="3248" y="57662"/>
                </a:cubicBezTo>
                <a:cubicBezTo>
                  <a:pt x="2448" y="55254"/>
                  <a:pt x="2185" y="53277"/>
                  <a:pt x="3309" y="50878"/>
                </a:cubicBezTo>
                <a:cubicBezTo>
                  <a:pt x="4255" y="48857"/>
                  <a:pt x="5285" y="46891"/>
                  <a:pt x="6259" y="44884"/>
                </a:cubicBezTo>
                <a:cubicBezTo>
                  <a:pt x="7186" y="42978"/>
                  <a:pt x="7429" y="41251"/>
                  <a:pt x="7586" y="39161"/>
                </a:cubicBezTo>
                <a:cubicBezTo>
                  <a:pt x="7799" y="36323"/>
                  <a:pt x="9252" y="34270"/>
                  <a:pt x="11181" y="32282"/>
                </a:cubicBezTo>
                <a:cubicBezTo>
                  <a:pt x="14041" y="29333"/>
                  <a:pt x="16824" y="26314"/>
                  <a:pt x="20387" y="24160"/>
                </a:cubicBezTo>
                <a:cubicBezTo>
                  <a:pt x="22076" y="23138"/>
                  <a:pt x="23031" y="22485"/>
                  <a:pt x="24061" y="20700"/>
                </a:cubicBezTo>
                <a:cubicBezTo>
                  <a:pt x="25329" y="18500"/>
                  <a:pt x="26934" y="16422"/>
                  <a:pt x="28778" y="14674"/>
                </a:cubicBezTo>
                <a:cubicBezTo>
                  <a:pt x="30890" y="12671"/>
                  <a:pt x="33057" y="10663"/>
                  <a:pt x="35369" y="8891"/>
                </a:cubicBezTo>
                <a:cubicBezTo>
                  <a:pt x="36703" y="7868"/>
                  <a:pt x="38288" y="6555"/>
                  <a:pt x="39952" y="5676"/>
                </a:cubicBezTo>
                <a:cubicBezTo>
                  <a:pt x="41280" y="5350"/>
                  <a:pt x="42581" y="5443"/>
                  <a:pt x="43964" y="5173"/>
                </a:cubicBezTo>
                <a:cubicBezTo>
                  <a:pt x="45687" y="4838"/>
                  <a:pt x="47129" y="4739"/>
                  <a:pt x="48861" y="4739"/>
                </a:cubicBezTo>
                <a:cubicBezTo>
                  <a:pt x="48945" y="4739"/>
                  <a:pt x="49030" y="4739"/>
                  <a:pt x="49115" y="4740"/>
                </a:cubicBezTo>
                <a:cubicBezTo>
                  <a:pt x="49174" y="4740"/>
                  <a:pt x="49232" y="4740"/>
                  <a:pt x="49290" y="4740"/>
                </a:cubicBezTo>
                <a:cubicBezTo>
                  <a:pt x="50444" y="4740"/>
                  <a:pt x="51604" y="4674"/>
                  <a:pt x="52744" y="4495"/>
                </a:cubicBezTo>
                <a:cubicBezTo>
                  <a:pt x="53549" y="4367"/>
                  <a:pt x="54290" y="4100"/>
                  <a:pt x="55079" y="3931"/>
                </a:cubicBezTo>
                <a:cubicBezTo>
                  <a:pt x="55603" y="3820"/>
                  <a:pt x="56108" y="3792"/>
                  <a:pt x="56610" y="3792"/>
                </a:cubicBezTo>
                <a:cubicBezTo>
                  <a:pt x="57113" y="3792"/>
                  <a:pt x="57613" y="3820"/>
                  <a:pt x="58129" y="3820"/>
                </a:cubicBezTo>
                <a:cubicBezTo>
                  <a:pt x="58286" y="3820"/>
                  <a:pt x="58446" y="3818"/>
                  <a:pt x="58607" y="3811"/>
                </a:cubicBezTo>
                <a:cubicBezTo>
                  <a:pt x="61344" y="3691"/>
                  <a:pt x="63777" y="2969"/>
                  <a:pt x="66417" y="2969"/>
                </a:cubicBezTo>
                <a:close/>
                <a:moveTo>
                  <a:pt x="65873" y="0"/>
                </a:moveTo>
                <a:cubicBezTo>
                  <a:pt x="64184" y="0"/>
                  <a:pt x="62585" y="374"/>
                  <a:pt x="60902" y="703"/>
                </a:cubicBezTo>
                <a:cubicBezTo>
                  <a:pt x="58962" y="1079"/>
                  <a:pt x="57016" y="757"/>
                  <a:pt x="55099" y="1099"/>
                </a:cubicBezTo>
                <a:cubicBezTo>
                  <a:pt x="53068" y="1460"/>
                  <a:pt x="51218" y="2072"/>
                  <a:pt x="49119" y="2145"/>
                </a:cubicBezTo>
                <a:cubicBezTo>
                  <a:pt x="47134" y="2217"/>
                  <a:pt x="45595" y="2300"/>
                  <a:pt x="43679" y="2785"/>
                </a:cubicBezTo>
                <a:cubicBezTo>
                  <a:pt x="41652" y="3294"/>
                  <a:pt x="40280" y="3069"/>
                  <a:pt x="38458" y="4179"/>
                </a:cubicBezTo>
                <a:cubicBezTo>
                  <a:pt x="38226" y="4319"/>
                  <a:pt x="38099" y="4536"/>
                  <a:pt x="38050" y="4767"/>
                </a:cubicBezTo>
                <a:cubicBezTo>
                  <a:pt x="35511" y="6041"/>
                  <a:pt x="33170" y="8112"/>
                  <a:pt x="31257" y="9813"/>
                </a:cubicBezTo>
                <a:cubicBezTo>
                  <a:pt x="29344" y="11516"/>
                  <a:pt x="27273" y="13175"/>
                  <a:pt x="25600" y="15123"/>
                </a:cubicBezTo>
                <a:cubicBezTo>
                  <a:pt x="24180" y="16777"/>
                  <a:pt x="22823" y="19544"/>
                  <a:pt x="20874" y="20592"/>
                </a:cubicBezTo>
                <a:cubicBezTo>
                  <a:pt x="17398" y="22465"/>
                  <a:pt x="13500" y="24288"/>
                  <a:pt x="10623" y="27154"/>
                </a:cubicBezTo>
                <a:cubicBezTo>
                  <a:pt x="7564" y="30204"/>
                  <a:pt x="4122" y="33817"/>
                  <a:pt x="3795" y="38356"/>
                </a:cubicBezTo>
                <a:cubicBezTo>
                  <a:pt x="3715" y="39461"/>
                  <a:pt x="3963" y="40569"/>
                  <a:pt x="3870" y="41672"/>
                </a:cubicBezTo>
                <a:cubicBezTo>
                  <a:pt x="3754" y="43045"/>
                  <a:pt x="3188" y="44498"/>
                  <a:pt x="2786" y="45806"/>
                </a:cubicBezTo>
                <a:cubicBezTo>
                  <a:pt x="2051" y="48199"/>
                  <a:pt x="611" y="50425"/>
                  <a:pt x="239" y="52915"/>
                </a:cubicBezTo>
                <a:cubicBezTo>
                  <a:pt x="1" y="54507"/>
                  <a:pt x="100" y="55862"/>
                  <a:pt x="570" y="57381"/>
                </a:cubicBezTo>
                <a:cubicBezTo>
                  <a:pt x="1406" y="60091"/>
                  <a:pt x="2065" y="62972"/>
                  <a:pt x="3359" y="65511"/>
                </a:cubicBezTo>
                <a:cubicBezTo>
                  <a:pt x="4310" y="67377"/>
                  <a:pt x="5452" y="69186"/>
                  <a:pt x="6639" y="70910"/>
                </a:cubicBezTo>
                <a:cubicBezTo>
                  <a:pt x="7944" y="72808"/>
                  <a:pt x="8994" y="74768"/>
                  <a:pt x="10169" y="76724"/>
                </a:cubicBezTo>
                <a:cubicBezTo>
                  <a:pt x="10676" y="77566"/>
                  <a:pt x="11042" y="78484"/>
                  <a:pt x="11575" y="79313"/>
                </a:cubicBezTo>
                <a:cubicBezTo>
                  <a:pt x="12186" y="80261"/>
                  <a:pt x="13057" y="81051"/>
                  <a:pt x="13595" y="82043"/>
                </a:cubicBezTo>
                <a:cubicBezTo>
                  <a:pt x="14807" y="84272"/>
                  <a:pt x="15004" y="86678"/>
                  <a:pt x="15355" y="89135"/>
                </a:cubicBezTo>
                <a:cubicBezTo>
                  <a:pt x="15766" y="92022"/>
                  <a:pt x="15392" y="94897"/>
                  <a:pt x="15723" y="97806"/>
                </a:cubicBezTo>
                <a:cubicBezTo>
                  <a:pt x="16033" y="100529"/>
                  <a:pt x="16878" y="102771"/>
                  <a:pt x="17974" y="105243"/>
                </a:cubicBezTo>
                <a:cubicBezTo>
                  <a:pt x="19081" y="107736"/>
                  <a:pt x="19656" y="110084"/>
                  <a:pt x="21195" y="112389"/>
                </a:cubicBezTo>
                <a:cubicBezTo>
                  <a:pt x="22589" y="114476"/>
                  <a:pt x="23844" y="116700"/>
                  <a:pt x="25798" y="118318"/>
                </a:cubicBezTo>
                <a:cubicBezTo>
                  <a:pt x="25902" y="118707"/>
                  <a:pt x="26030" y="119079"/>
                  <a:pt x="26196" y="119409"/>
                </a:cubicBezTo>
                <a:cubicBezTo>
                  <a:pt x="26985" y="120976"/>
                  <a:pt x="28634" y="122590"/>
                  <a:pt x="29760" y="123945"/>
                </a:cubicBezTo>
                <a:cubicBezTo>
                  <a:pt x="32018" y="126662"/>
                  <a:pt x="34293" y="128220"/>
                  <a:pt x="37791" y="129029"/>
                </a:cubicBezTo>
                <a:cubicBezTo>
                  <a:pt x="39916" y="129520"/>
                  <a:pt x="42073" y="129858"/>
                  <a:pt x="44180" y="130426"/>
                </a:cubicBezTo>
                <a:cubicBezTo>
                  <a:pt x="46474" y="131043"/>
                  <a:pt x="48451" y="132155"/>
                  <a:pt x="50666" y="132924"/>
                </a:cubicBezTo>
                <a:cubicBezTo>
                  <a:pt x="51942" y="133368"/>
                  <a:pt x="53300" y="133529"/>
                  <a:pt x="54656" y="133529"/>
                </a:cubicBezTo>
                <a:cubicBezTo>
                  <a:pt x="55229" y="133529"/>
                  <a:pt x="55802" y="133500"/>
                  <a:pt x="56368" y="133452"/>
                </a:cubicBezTo>
                <a:cubicBezTo>
                  <a:pt x="57879" y="133324"/>
                  <a:pt x="59729" y="132850"/>
                  <a:pt x="61359" y="132850"/>
                </a:cubicBezTo>
                <a:cubicBezTo>
                  <a:pt x="61768" y="132850"/>
                  <a:pt x="62163" y="132880"/>
                  <a:pt x="62535" y="132952"/>
                </a:cubicBezTo>
                <a:cubicBezTo>
                  <a:pt x="64184" y="133271"/>
                  <a:pt x="65571" y="134056"/>
                  <a:pt x="67320" y="134056"/>
                </a:cubicBezTo>
                <a:cubicBezTo>
                  <a:pt x="67335" y="134056"/>
                  <a:pt x="67350" y="134056"/>
                  <a:pt x="67365" y="134056"/>
                </a:cubicBezTo>
                <a:cubicBezTo>
                  <a:pt x="69277" y="134040"/>
                  <a:pt x="71326" y="133408"/>
                  <a:pt x="73116" y="132793"/>
                </a:cubicBezTo>
                <a:cubicBezTo>
                  <a:pt x="76689" y="131564"/>
                  <a:pt x="79823" y="128946"/>
                  <a:pt x="83168" y="127193"/>
                </a:cubicBezTo>
                <a:cubicBezTo>
                  <a:pt x="84914" y="126278"/>
                  <a:pt x="86583" y="125263"/>
                  <a:pt x="88326" y="124351"/>
                </a:cubicBezTo>
                <a:cubicBezTo>
                  <a:pt x="89975" y="123490"/>
                  <a:pt x="91537" y="123123"/>
                  <a:pt x="93322" y="122611"/>
                </a:cubicBezTo>
                <a:cubicBezTo>
                  <a:pt x="95058" y="122113"/>
                  <a:pt x="96540" y="120965"/>
                  <a:pt x="98274" y="120561"/>
                </a:cubicBezTo>
                <a:cubicBezTo>
                  <a:pt x="99329" y="120314"/>
                  <a:pt x="100394" y="120168"/>
                  <a:pt x="101451" y="120168"/>
                </a:cubicBezTo>
                <a:cubicBezTo>
                  <a:pt x="102575" y="120168"/>
                  <a:pt x="103691" y="120334"/>
                  <a:pt x="104774" y="120721"/>
                </a:cubicBezTo>
                <a:cubicBezTo>
                  <a:pt x="106812" y="121449"/>
                  <a:pt x="108813" y="121592"/>
                  <a:pt x="110968" y="121717"/>
                </a:cubicBezTo>
                <a:cubicBezTo>
                  <a:pt x="112563" y="121808"/>
                  <a:pt x="113984" y="122159"/>
                  <a:pt x="115516" y="122159"/>
                </a:cubicBezTo>
                <a:cubicBezTo>
                  <a:pt x="115999" y="122159"/>
                  <a:pt x="116493" y="122124"/>
                  <a:pt x="117008" y="122035"/>
                </a:cubicBezTo>
                <a:cubicBezTo>
                  <a:pt x="119328" y="121631"/>
                  <a:pt x="121606" y="120766"/>
                  <a:pt x="123738" y="119774"/>
                </a:cubicBezTo>
                <a:cubicBezTo>
                  <a:pt x="124767" y="119297"/>
                  <a:pt x="125649" y="118526"/>
                  <a:pt x="126561" y="117817"/>
                </a:cubicBezTo>
                <a:cubicBezTo>
                  <a:pt x="128062" y="117723"/>
                  <a:pt x="129637" y="117390"/>
                  <a:pt x="131019" y="116917"/>
                </a:cubicBezTo>
                <a:cubicBezTo>
                  <a:pt x="133970" y="115905"/>
                  <a:pt x="136933" y="113571"/>
                  <a:pt x="138771" y="111071"/>
                </a:cubicBezTo>
                <a:cubicBezTo>
                  <a:pt x="140629" y="108541"/>
                  <a:pt x="141346" y="105003"/>
                  <a:pt x="142310" y="102067"/>
                </a:cubicBezTo>
                <a:cubicBezTo>
                  <a:pt x="143362" y="98862"/>
                  <a:pt x="144242" y="95732"/>
                  <a:pt x="144765" y="92390"/>
                </a:cubicBezTo>
                <a:cubicBezTo>
                  <a:pt x="144952" y="91195"/>
                  <a:pt x="145172" y="89949"/>
                  <a:pt x="145211" y="88744"/>
                </a:cubicBezTo>
                <a:cubicBezTo>
                  <a:pt x="145283" y="86479"/>
                  <a:pt x="144112" y="84453"/>
                  <a:pt x="144612" y="82168"/>
                </a:cubicBezTo>
                <a:cubicBezTo>
                  <a:pt x="145239" y="79290"/>
                  <a:pt x="146654" y="76949"/>
                  <a:pt x="145701" y="74036"/>
                </a:cubicBezTo>
                <a:cubicBezTo>
                  <a:pt x="145232" y="72606"/>
                  <a:pt x="145189" y="71058"/>
                  <a:pt x="144691" y="69643"/>
                </a:cubicBezTo>
                <a:cubicBezTo>
                  <a:pt x="144464" y="68997"/>
                  <a:pt x="144089" y="68429"/>
                  <a:pt x="143899" y="67772"/>
                </a:cubicBezTo>
                <a:cubicBezTo>
                  <a:pt x="143626" y="66837"/>
                  <a:pt x="143665" y="65853"/>
                  <a:pt x="143504" y="64891"/>
                </a:cubicBezTo>
                <a:cubicBezTo>
                  <a:pt x="142913" y="61374"/>
                  <a:pt x="141922" y="58903"/>
                  <a:pt x="139729" y="56111"/>
                </a:cubicBezTo>
                <a:cubicBezTo>
                  <a:pt x="138597" y="54667"/>
                  <a:pt x="137485" y="53515"/>
                  <a:pt x="136778" y="51808"/>
                </a:cubicBezTo>
                <a:cubicBezTo>
                  <a:pt x="135960" y="49840"/>
                  <a:pt x="135302" y="47985"/>
                  <a:pt x="135002" y="45867"/>
                </a:cubicBezTo>
                <a:cubicBezTo>
                  <a:pt x="134810" y="44506"/>
                  <a:pt x="134499" y="43196"/>
                  <a:pt x="133858" y="41970"/>
                </a:cubicBezTo>
                <a:cubicBezTo>
                  <a:pt x="133041" y="40403"/>
                  <a:pt x="131723" y="39438"/>
                  <a:pt x="130692" y="38069"/>
                </a:cubicBezTo>
                <a:cubicBezTo>
                  <a:pt x="129511" y="36504"/>
                  <a:pt x="129117" y="34477"/>
                  <a:pt x="127932" y="32872"/>
                </a:cubicBezTo>
                <a:cubicBezTo>
                  <a:pt x="126922" y="31505"/>
                  <a:pt x="125926" y="30119"/>
                  <a:pt x="124900" y="28766"/>
                </a:cubicBezTo>
                <a:cubicBezTo>
                  <a:pt x="122949" y="26189"/>
                  <a:pt x="120845" y="23282"/>
                  <a:pt x="118386" y="21178"/>
                </a:cubicBezTo>
                <a:cubicBezTo>
                  <a:pt x="115901" y="19051"/>
                  <a:pt x="114062" y="16305"/>
                  <a:pt x="111578" y="14202"/>
                </a:cubicBezTo>
                <a:cubicBezTo>
                  <a:pt x="109118" y="12118"/>
                  <a:pt x="106032" y="11026"/>
                  <a:pt x="103611" y="8829"/>
                </a:cubicBezTo>
                <a:cubicBezTo>
                  <a:pt x="101354" y="6782"/>
                  <a:pt x="98907" y="4149"/>
                  <a:pt x="95780" y="3549"/>
                </a:cubicBezTo>
                <a:cubicBezTo>
                  <a:pt x="93883" y="3186"/>
                  <a:pt x="92562" y="2937"/>
                  <a:pt x="90801" y="2055"/>
                </a:cubicBezTo>
                <a:cubicBezTo>
                  <a:pt x="89240" y="1273"/>
                  <a:pt x="87514" y="933"/>
                  <a:pt x="85765" y="913"/>
                </a:cubicBezTo>
                <a:cubicBezTo>
                  <a:pt x="85733" y="913"/>
                  <a:pt x="85701" y="913"/>
                  <a:pt x="85669" y="913"/>
                </a:cubicBezTo>
                <a:cubicBezTo>
                  <a:pt x="83812" y="913"/>
                  <a:pt x="82034" y="1479"/>
                  <a:pt x="80171" y="1479"/>
                </a:cubicBezTo>
                <a:cubicBezTo>
                  <a:pt x="80128" y="1479"/>
                  <a:pt x="80085" y="1479"/>
                  <a:pt x="80042" y="1478"/>
                </a:cubicBezTo>
                <a:cubicBezTo>
                  <a:pt x="77750" y="1445"/>
                  <a:pt x="75429" y="1187"/>
                  <a:pt x="73147" y="974"/>
                </a:cubicBezTo>
                <a:cubicBezTo>
                  <a:pt x="71001" y="775"/>
                  <a:pt x="68915" y="214"/>
                  <a:pt x="66770" y="37"/>
                </a:cubicBezTo>
                <a:cubicBezTo>
                  <a:pt x="66468" y="12"/>
                  <a:pt x="66169" y="0"/>
                  <a:pt x="6587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9"/>
          <p:cNvSpPr txBox="1"/>
          <p:nvPr/>
        </p:nvSpPr>
        <p:spPr>
          <a:xfrm>
            <a:off x="5993825" y="1751850"/>
            <a:ext cx="2790000" cy="5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Poppins"/>
                <a:ea typeface="Poppins"/>
                <a:cs typeface="Poppins"/>
                <a:sym typeface="Poppins"/>
              </a:rPr>
              <a:t>Protects the live tree and wood from insects, animals, etc.  Not used in our class</a:t>
            </a:r>
            <a:endParaRPr>
              <a:solidFill>
                <a:schemeClr val="lt2"/>
              </a:solidFill>
              <a:latin typeface="Poppins"/>
              <a:ea typeface="Poppins"/>
              <a:cs typeface="Poppins"/>
              <a:sym typeface="Poppins"/>
            </a:endParaRPr>
          </a:p>
        </p:txBody>
      </p:sp>
      <p:sp>
        <p:nvSpPr>
          <p:cNvPr id="313" name="Google Shape;313;p39"/>
          <p:cNvSpPr txBox="1"/>
          <p:nvPr/>
        </p:nvSpPr>
        <p:spPr>
          <a:xfrm>
            <a:off x="5993825" y="1400800"/>
            <a:ext cx="2436900" cy="457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300">
                <a:solidFill>
                  <a:schemeClr val="dk2"/>
                </a:solidFill>
                <a:latin typeface="Cinzel Medium"/>
                <a:ea typeface="Cinzel Medium"/>
                <a:cs typeface="Cinzel Medium"/>
                <a:sym typeface="Cinzel Medium"/>
              </a:rPr>
              <a:t>Bark</a:t>
            </a:r>
            <a:endParaRPr sz="2300">
              <a:solidFill>
                <a:schemeClr val="dk2"/>
              </a:solidFill>
              <a:latin typeface="Cinzel Medium"/>
              <a:ea typeface="Cinzel Medium"/>
              <a:cs typeface="Cinzel Medium"/>
              <a:sym typeface="Cinzel Medium"/>
            </a:endParaRPr>
          </a:p>
        </p:txBody>
      </p:sp>
      <p:sp>
        <p:nvSpPr>
          <p:cNvPr id="314" name="Google Shape;314;p39"/>
          <p:cNvSpPr txBox="1"/>
          <p:nvPr/>
        </p:nvSpPr>
        <p:spPr>
          <a:xfrm>
            <a:off x="5993825" y="2905262"/>
            <a:ext cx="2436900" cy="5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Poppins"/>
                <a:ea typeface="Poppins"/>
                <a:cs typeface="Poppins"/>
                <a:sym typeface="Poppins"/>
              </a:rPr>
              <a:t>Shows how old a tree is, and is where the usable lumber is </a:t>
            </a:r>
            <a:r>
              <a:rPr lang="en">
                <a:solidFill>
                  <a:schemeClr val="lt2"/>
                </a:solidFill>
                <a:latin typeface="Poppins"/>
                <a:ea typeface="Poppins"/>
                <a:cs typeface="Poppins"/>
                <a:sym typeface="Poppins"/>
              </a:rPr>
              <a:t>obtained</a:t>
            </a:r>
            <a:endParaRPr>
              <a:solidFill>
                <a:schemeClr val="lt2"/>
              </a:solidFill>
              <a:latin typeface="Poppins"/>
              <a:ea typeface="Poppins"/>
              <a:cs typeface="Poppins"/>
              <a:sym typeface="Poppins"/>
            </a:endParaRPr>
          </a:p>
        </p:txBody>
      </p:sp>
      <p:sp>
        <p:nvSpPr>
          <p:cNvPr id="315" name="Google Shape;315;p39"/>
          <p:cNvSpPr txBox="1"/>
          <p:nvPr/>
        </p:nvSpPr>
        <p:spPr>
          <a:xfrm>
            <a:off x="5993825" y="2554213"/>
            <a:ext cx="2436900" cy="457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300">
                <a:solidFill>
                  <a:schemeClr val="dk2"/>
                </a:solidFill>
                <a:latin typeface="Cinzel Medium"/>
                <a:ea typeface="Cinzel Medium"/>
                <a:cs typeface="Cinzel Medium"/>
                <a:sym typeface="Cinzel Medium"/>
              </a:rPr>
              <a:t>Growth rings</a:t>
            </a:r>
            <a:endParaRPr sz="2300">
              <a:solidFill>
                <a:schemeClr val="dk2"/>
              </a:solidFill>
              <a:latin typeface="Cinzel Medium"/>
              <a:ea typeface="Cinzel Medium"/>
              <a:cs typeface="Cinzel Medium"/>
              <a:sym typeface="Cinzel Medium"/>
            </a:endParaRPr>
          </a:p>
        </p:txBody>
      </p:sp>
      <p:sp>
        <p:nvSpPr>
          <p:cNvPr id="316" name="Google Shape;316;p39"/>
          <p:cNvSpPr txBox="1"/>
          <p:nvPr/>
        </p:nvSpPr>
        <p:spPr>
          <a:xfrm>
            <a:off x="5993825" y="4058675"/>
            <a:ext cx="2436900" cy="5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Poppins"/>
                <a:ea typeface="Poppins"/>
                <a:cs typeface="Poppins"/>
                <a:sym typeface="Poppins"/>
              </a:rPr>
              <a:t>The newest wood in a tree, not very stable or desirable.</a:t>
            </a:r>
            <a:endParaRPr>
              <a:solidFill>
                <a:schemeClr val="lt2"/>
              </a:solidFill>
              <a:latin typeface="Poppins"/>
              <a:ea typeface="Poppins"/>
              <a:cs typeface="Poppins"/>
              <a:sym typeface="Poppins"/>
            </a:endParaRPr>
          </a:p>
        </p:txBody>
      </p:sp>
      <p:sp>
        <p:nvSpPr>
          <p:cNvPr id="317" name="Google Shape;317;p39"/>
          <p:cNvSpPr txBox="1"/>
          <p:nvPr/>
        </p:nvSpPr>
        <p:spPr>
          <a:xfrm>
            <a:off x="5993825" y="3707625"/>
            <a:ext cx="2436900" cy="457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300">
                <a:solidFill>
                  <a:schemeClr val="dk2"/>
                </a:solidFill>
                <a:latin typeface="Cinzel Medium"/>
                <a:ea typeface="Cinzel Medium"/>
                <a:cs typeface="Cinzel Medium"/>
                <a:sym typeface="Cinzel Medium"/>
              </a:rPr>
              <a:t>Sapwood</a:t>
            </a:r>
            <a:endParaRPr sz="2300">
              <a:solidFill>
                <a:schemeClr val="dk2"/>
              </a:solidFill>
              <a:latin typeface="Cinzel Medium"/>
              <a:ea typeface="Cinzel Medium"/>
              <a:cs typeface="Cinzel Medium"/>
              <a:sym typeface="Cinzel Medium"/>
            </a:endParaRPr>
          </a:p>
        </p:txBody>
      </p:sp>
      <p:sp>
        <p:nvSpPr>
          <p:cNvPr id="318" name="Google Shape;318;p39"/>
          <p:cNvSpPr txBox="1"/>
          <p:nvPr/>
        </p:nvSpPr>
        <p:spPr>
          <a:xfrm>
            <a:off x="637075" y="2673173"/>
            <a:ext cx="2436900" cy="12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Poppins"/>
                <a:ea typeface="Poppins"/>
                <a:cs typeface="Poppins"/>
                <a:sym typeface="Poppins"/>
              </a:rPr>
              <a:t>Different woods have </a:t>
            </a:r>
            <a:r>
              <a:rPr lang="en">
                <a:solidFill>
                  <a:schemeClr val="lt2"/>
                </a:solidFill>
                <a:latin typeface="Poppins"/>
                <a:ea typeface="Poppins"/>
                <a:cs typeface="Poppins"/>
                <a:sym typeface="Poppins"/>
              </a:rPr>
              <a:t>different</a:t>
            </a:r>
            <a:r>
              <a:rPr lang="en">
                <a:solidFill>
                  <a:schemeClr val="lt2"/>
                </a:solidFill>
                <a:latin typeface="Poppins"/>
                <a:ea typeface="Poppins"/>
                <a:cs typeface="Poppins"/>
                <a:sym typeface="Poppins"/>
              </a:rPr>
              <a:t> </a:t>
            </a:r>
            <a:r>
              <a:rPr lang="en">
                <a:solidFill>
                  <a:schemeClr val="lt2"/>
                </a:solidFill>
                <a:latin typeface="Poppins"/>
                <a:ea typeface="Poppins"/>
                <a:cs typeface="Poppins"/>
                <a:sym typeface="Poppins"/>
              </a:rPr>
              <a:t>purposes and strengths, we will learn how to properly select a wood species for different projects..  </a:t>
            </a:r>
            <a:endParaRPr>
              <a:solidFill>
                <a:schemeClr val="lt2"/>
              </a:solidFill>
              <a:latin typeface="Poppins"/>
              <a:ea typeface="Poppins"/>
              <a:cs typeface="Poppins"/>
              <a:sym typeface="Poppins"/>
            </a:endParaRPr>
          </a:p>
        </p:txBody>
      </p:sp>
      <p:sp>
        <p:nvSpPr>
          <p:cNvPr id="319" name="Google Shape;319;p39"/>
          <p:cNvSpPr txBox="1"/>
          <p:nvPr/>
        </p:nvSpPr>
        <p:spPr>
          <a:xfrm>
            <a:off x="637075" y="2022147"/>
            <a:ext cx="2436900" cy="757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300">
                <a:solidFill>
                  <a:schemeClr val="dk2"/>
                </a:solidFill>
                <a:latin typeface="Cinzel Medium"/>
                <a:ea typeface="Cinzel Medium"/>
                <a:cs typeface="Cinzel Medium"/>
                <a:sym typeface="Cinzel Medium"/>
              </a:rPr>
              <a:t>Wood selection</a:t>
            </a:r>
            <a:endParaRPr sz="2300">
              <a:solidFill>
                <a:schemeClr val="dk2"/>
              </a:solidFill>
              <a:latin typeface="Cinzel Medium"/>
              <a:ea typeface="Cinzel Medium"/>
              <a:cs typeface="Cinzel Medium"/>
              <a:sym typeface="Cinzel Medium"/>
            </a:endParaRPr>
          </a:p>
        </p:txBody>
      </p:sp>
      <p:sp>
        <p:nvSpPr>
          <p:cNvPr id="320" name="Google Shape;320;p39"/>
          <p:cNvSpPr/>
          <p:nvPr/>
        </p:nvSpPr>
        <p:spPr>
          <a:xfrm>
            <a:off x="5074244" y="1888275"/>
            <a:ext cx="168300" cy="1683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9"/>
          <p:cNvSpPr/>
          <p:nvPr/>
        </p:nvSpPr>
        <p:spPr>
          <a:xfrm>
            <a:off x="4487844" y="2698675"/>
            <a:ext cx="168300" cy="1683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9"/>
          <p:cNvSpPr/>
          <p:nvPr/>
        </p:nvSpPr>
        <p:spPr>
          <a:xfrm>
            <a:off x="5074244" y="3209371"/>
            <a:ext cx="168300" cy="1683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3" name="Google Shape;323;p39"/>
          <p:cNvCxnSpPr>
            <a:stCxn id="313" idx="1"/>
            <a:endCxn id="320" idx="6"/>
          </p:cNvCxnSpPr>
          <p:nvPr/>
        </p:nvCxnSpPr>
        <p:spPr>
          <a:xfrm flipH="1">
            <a:off x="5242625" y="1629400"/>
            <a:ext cx="751200" cy="342900"/>
          </a:xfrm>
          <a:prstGeom prst="bentConnector3">
            <a:avLst>
              <a:gd fmla="val 50005" name="adj1"/>
            </a:avLst>
          </a:prstGeom>
          <a:noFill/>
          <a:ln cap="flat" cmpd="sng" w="9525">
            <a:solidFill>
              <a:schemeClr val="lt1"/>
            </a:solidFill>
            <a:prstDash val="solid"/>
            <a:round/>
            <a:headEnd len="med" w="med" type="oval"/>
            <a:tailEnd len="med" w="med" type="oval"/>
          </a:ln>
        </p:spPr>
      </p:cxnSp>
      <p:cxnSp>
        <p:nvCxnSpPr>
          <p:cNvPr id="324" name="Google Shape;324;p39"/>
          <p:cNvCxnSpPr>
            <a:stCxn id="317" idx="1"/>
            <a:endCxn id="322" idx="6"/>
          </p:cNvCxnSpPr>
          <p:nvPr/>
        </p:nvCxnSpPr>
        <p:spPr>
          <a:xfrm rot="10800000">
            <a:off x="5242625" y="3293625"/>
            <a:ext cx="751200" cy="642600"/>
          </a:xfrm>
          <a:prstGeom prst="bentConnector3">
            <a:avLst>
              <a:gd fmla="val 50005" name="adj1"/>
            </a:avLst>
          </a:prstGeom>
          <a:noFill/>
          <a:ln cap="flat" cmpd="sng" w="9525">
            <a:solidFill>
              <a:schemeClr val="lt1"/>
            </a:solidFill>
            <a:prstDash val="solid"/>
            <a:round/>
            <a:headEnd len="med" w="med" type="oval"/>
            <a:tailEnd len="med" w="med" type="oval"/>
          </a:ln>
        </p:spPr>
      </p:cxnSp>
      <p:cxnSp>
        <p:nvCxnSpPr>
          <p:cNvPr id="325" name="Google Shape;325;p39"/>
          <p:cNvCxnSpPr>
            <a:stCxn id="315" idx="1"/>
            <a:endCxn id="321" idx="6"/>
          </p:cNvCxnSpPr>
          <p:nvPr/>
        </p:nvCxnSpPr>
        <p:spPr>
          <a:xfrm rot="10800000">
            <a:off x="4656125" y="2782813"/>
            <a:ext cx="1337700" cy="0"/>
          </a:xfrm>
          <a:prstGeom prst="straightConnector1">
            <a:avLst/>
          </a:prstGeom>
          <a:noFill/>
          <a:ln cap="flat" cmpd="sng" w="9525">
            <a:solidFill>
              <a:schemeClr val="lt1"/>
            </a:solidFill>
            <a:prstDash val="solid"/>
            <a:round/>
            <a:headEnd len="med" w="med" type="oval"/>
            <a:tailEnd len="med" w="med" type="oval"/>
          </a:ln>
        </p:spPr>
      </p:cxnSp>
      <p:grpSp>
        <p:nvGrpSpPr>
          <p:cNvPr id="326" name="Google Shape;326;p39"/>
          <p:cNvGrpSpPr/>
          <p:nvPr/>
        </p:nvGrpSpPr>
        <p:grpSpPr>
          <a:xfrm>
            <a:off x="868952" y="1343818"/>
            <a:ext cx="328858" cy="457205"/>
            <a:chOff x="3910637" y="3352690"/>
            <a:chExt cx="256800" cy="357024"/>
          </a:xfrm>
        </p:grpSpPr>
        <p:sp>
          <p:nvSpPr>
            <p:cNvPr id="327" name="Google Shape;327;p39"/>
            <p:cNvSpPr/>
            <p:nvPr/>
          </p:nvSpPr>
          <p:spPr>
            <a:xfrm>
              <a:off x="3910637" y="3352690"/>
              <a:ext cx="256800" cy="357024"/>
            </a:xfrm>
            <a:custGeom>
              <a:rect b="b" l="l" r="r" t="t"/>
              <a:pathLst>
                <a:path extrusionOk="0" h="11157" w="8025">
                  <a:moveTo>
                    <a:pt x="4001" y="310"/>
                  </a:moveTo>
                  <a:cubicBezTo>
                    <a:pt x="4596" y="310"/>
                    <a:pt x="5144" y="608"/>
                    <a:pt x="5477" y="1120"/>
                  </a:cubicBezTo>
                  <a:cubicBezTo>
                    <a:pt x="5501" y="1155"/>
                    <a:pt x="5560" y="1191"/>
                    <a:pt x="5608" y="1191"/>
                  </a:cubicBezTo>
                  <a:lnTo>
                    <a:pt x="5656" y="1191"/>
                  </a:lnTo>
                  <a:cubicBezTo>
                    <a:pt x="6668" y="1191"/>
                    <a:pt x="7501" y="2025"/>
                    <a:pt x="7501" y="3037"/>
                  </a:cubicBezTo>
                  <a:cubicBezTo>
                    <a:pt x="7501" y="3346"/>
                    <a:pt x="7418" y="3656"/>
                    <a:pt x="7263" y="3930"/>
                  </a:cubicBezTo>
                  <a:lnTo>
                    <a:pt x="7215" y="3882"/>
                  </a:lnTo>
                  <a:cubicBezTo>
                    <a:pt x="7186" y="3852"/>
                    <a:pt x="7144" y="3837"/>
                    <a:pt x="7101" y="3837"/>
                  </a:cubicBezTo>
                  <a:cubicBezTo>
                    <a:pt x="7058" y="3837"/>
                    <a:pt x="7013" y="3852"/>
                    <a:pt x="6977" y="3882"/>
                  </a:cubicBezTo>
                  <a:cubicBezTo>
                    <a:pt x="6918" y="3942"/>
                    <a:pt x="6918" y="4049"/>
                    <a:pt x="6977" y="4120"/>
                  </a:cubicBezTo>
                  <a:cubicBezTo>
                    <a:pt x="7418" y="4549"/>
                    <a:pt x="7656" y="5132"/>
                    <a:pt x="7656" y="5763"/>
                  </a:cubicBezTo>
                  <a:cubicBezTo>
                    <a:pt x="7692" y="7025"/>
                    <a:pt x="6668" y="8049"/>
                    <a:pt x="5418" y="8049"/>
                  </a:cubicBezTo>
                  <a:cubicBezTo>
                    <a:pt x="5179" y="8049"/>
                    <a:pt x="4953" y="8025"/>
                    <a:pt x="4727" y="7942"/>
                  </a:cubicBezTo>
                  <a:lnTo>
                    <a:pt x="4715" y="7513"/>
                  </a:lnTo>
                  <a:cubicBezTo>
                    <a:pt x="4763" y="7490"/>
                    <a:pt x="4810" y="7442"/>
                    <a:pt x="4834" y="7394"/>
                  </a:cubicBezTo>
                  <a:cubicBezTo>
                    <a:pt x="4894" y="7335"/>
                    <a:pt x="4894" y="7228"/>
                    <a:pt x="4834" y="7156"/>
                  </a:cubicBezTo>
                  <a:cubicBezTo>
                    <a:pt x="4804" y="7126"/>
                    <a:pt x="4763" y="7112"/>
                    <a:pt x="4720" y="7112"/>
                  </a:cubicBezTo>
                  <a:cubicBezTo>
                    <a:pt x="4676" y="7112"/>
                    <a:pt x="4632" y="7126"/>
                    <a:pt x="4596" y="7156"/>
                  </a:cubicBezTo>
                  <a:cubicBezTo>
                    <a:pt x="4382" y="7371"/>
                    <a:pt x="4120" y="7466"/>
                    <a:pt x="3834" y="7466"/>
                  </a:cubicBezTo>
                  <a:cubicBezTo>
                    <a:pt x="3667" y="7466"/>
                    <a:pt x="3524" y="7442"/>
                    <a:pt x="3370" y="7371"/>
                  </a:cubicBezTo>
                  <a:cubicBezTo>
                    <a:pt x="3350" y="7357"/>
                    <a:pt x="3327" y="7351"/>
                    <a:pt x="3304" y="7351"/>
                  </a:cubicBezTo>
                  <a:cubicBezTo>
                    <a:pt x="3244" y="7351"/>
                    <a:pt x="3181" y="7390"/>
                    <a:pt x="3155" y="7442"/>
                  </a:cubicBezTo>
                  <a:cubicBezTo>
                    <a:pt x="3108" y="7513"/>
                    <a:pt x="3155" y="7621"/>
                    <a:pt x="3227" y="7668"/>
                  </a:cubicBezTo>
                  <a:cubicBezTo>
                    <a:pt x="3358" y="7728"/>
                    <a:pt x="3489" y="7763"/>
                    <a:pt x="3644" y="7787"/>
                  </a:cubicBezTo>
                  <a:lnTo>
                    <a:pt x="3608" y="8347"/>
                  </a:lnTo>
                  <a:cubicBezTo>
                    <a:pt x="3513" y="8359"/>
                    <a:pt x="3405" y="8359"/>
                    <a:pt x="3298" y="8359"/>
                  </a:cubicBezTo>
                  <a:cubicBezTo>
                    <a:pt x="2036" y="8359"/>
                    <a:pt x="1024" y="7335"/>
                    <a:pt x="1024" y="6085"/>
                  </a:cubicBezTo>
                  <a:cubicBezTo>
                    <a:pt x="1024" y="6013"/>
                    <a:pt x="1024" y="5942"/>
                    <a:pt x="1036" y="5858"/>
                  </a:cubicBezTo>
                  <a:cubicBezTo>
                    <a:pt x="1036" y="5823"/>
                    <a:pt x="1024" y="5775"/>
                    <a:pt x="988" y="5739"/>
                  </a:cubicBezTo>
                  <a:cubicBezTo>
                    <a:pt x="560" y="5251"/>
                    <a:pt x="322" y="4644"/>
                    <a:pt x="322" y="3989"/>
                  </a:cubicBezTo>
                  <a:cubicBezTo>
                    <a:pt x="322" y="2906"/>
                    <a:pt x="988" y="1929"/>
                    <a:pt x="1989" y="1548"/>
                  </a:cubicBezTo>
                  <a:lnTo>
                    <a:pt x="1989" y="1548"/>
                  </a:lnTo>
                  <a:cubicBezTo>
                    <a:pt x="1965" y="1656"/>
                    <a:pt x="1941" y="1775"/>
                    <a:pt x="1929" y="1870"/>
                  </a:cubicBezTo>
                  <a:cubicBezTo>
                    <a:pt x="1917" y="1965"/>
                    <a:pt x="1989" y="2037"/>
                    <a:pt x="2084" y="2048"/>
                  </a:cubicBezTo>
                  <a:lnTo>
                    <a:pt x="2096" y="2048"/>
                  </a:lnTo>
                  <a:cubicBezTo>
                    <a:pt x="2179" y="2048"/>
                    <a:pt x="2239" y="1989"/>
                    <a:pt x="2262" y="1906"/>
                  </a:cubicBezTo>
                  <a:cubicBezTo>
                    <a:pt x="2274" y="1715"/>
                    <a:pt x="2322" y="1536"/>
                    <a:pt x="2393" y="1370"/>
                  </a:cubicBezTo>
                  <a:lnTo>
                    <a:pt x="2393" y="1358"/>
                  </a:lnTo>
                  <a:cubicBezTo>
                    <a:pt x="2679" y="715"/>
                    <a:pt x="3298" y="310"/>
                    <a:pt x="4001" y="310"/>
                  </a:cubicBezTo>
                  <a:close/>
                  <a:moveTo>
                    <a:pt x="4394" y="7704"/>
                  </a:moveTo>
                  <a:lnTo>
                    <a:pt x="4536" y="10847"/>
                  </a:lnTo>
                  <a:lnTo>
                    <a:pt x="3834" y="10847"/>
                  </a:lnTo>
                  <a:lnTo>
                    <a:pt x="3989" y="7811"/>
                  </a:lnTo>
                  <a:cubicBezTo>
                    <a:pt x="4120" y="7799"/>
                    <a:pt x="4251" y="7763"/>
                    <a:pt x="4394" y="7704"/>
                  </a:cubicBezTo>
                  <a:close/>
                  <a:moveTo>
                    <a:pt x="4013" y="1"/>
                  </a:moveTo>
                  <a:cubicBezTo>
                    <a:pt x="3215" y="1"/>
                    <a:pt x="2501" y="465"/>
                    <a:pt x="2143" y="1155"/>
                  </a:cubicBezTo>
                  <a:cubicBezTo>
                    <a:pt x="881" y="1536"/>
                    <a:pt x="0" y="2679"/>
                    <a:pt x="0" y="4001"/>
                  </a:cubicBezTo>
                  <a:cubicBezTo>
                    <a:pt x="0" y="4704"/>
                    <a:pt x="250" y="5382"/>
                    <a:pt x="703" y="5918"/>
                  </a:cubicBezTo>
                  <a:lnTo>
                    <a:pt x="703" y="6097"/>
                  </a:lnTo>
                  <a:cubicBezTo>
                    <a:pt x="703" y="7549"/>
                    <a:pt x="1869" y="8704"/>
                    <a:pt x="3298" y="8704"/>
                  </a:cubicBezTo>
                  <a:cubicBezTo>
                    <a:pt x="3405" y="8704"/>
                    <a:pt x="3501" y="8704"/>
                    <a:pt x="3596" y="8692"/>
                  </a:cubicBezTo>
                  <a:lnTo>
                    <a:pt x="3596" y="8692"/>
                  </a:lnTo>
                  <a:lnTo>
                    <a:pt x="3501" y="10835"/>
                  </a:lnTo>
                  <a:lnTo>
                    <a:pt x="3298" y="10835"/>
                  </a:lnTo>
                  <a:cubicBezTo>
                    <a:pt x="3215" y="10835"/>
                    <a:pt x="3143" y="10907"/>
                    <a:pt x="3143" y="11002"/>
                  </a:cubicBezTo>
                  <a:cubicBezTo>
                    <a:pt x="3143" y="11085"/>
                    <a:pt x="3215" y="11157"/>
                    <a:pt x="3298" y="11157"/>
                  </a:cubicBezTo>
                  <a:lnTo>
                    <a:pt x="5048" y="11157"/>
                  </a:lnTo>
                  <a:cubicBezTo>
                    <a:pt x="5132" y="11157"/>
                    <a:pt x="5203" y="11085"/>
                    <a:pt x="5203" y="11002"/>
                  </a:cubicBezTo>
                  <a:cubicBezTo>
                    <a:pt x="5203" y="10907"/>
                    <a:pt x="5132" y="10835"/>
                    <a:pt x="5048" y="10835"/>
                  </a:cubicBezTo>
                  <a:lnTo>
                    <a:pt x="4846" y="10835"/>
                  </a:lnTo>
                  <a:lnTo>
                    <a:pt x="4715" y="8275"/>
                  </a:lnTo>
                  <a:lnTo>
                    <a:pt x="4715" y="8275"/>
                  </a:lnTo>
                  <a:cubicBezTo>
                    <a:pt x="4941" y="8335"/>
                    <a:pt x="5168" y="8359"/>
                    <a:pt x="5382" y="8359"/>
                  </a:cubicBezTo>
                  <a:cubicBezTo>
                    <a:pt x="6834" y="8359"/>
                    <a:pt x="7989" y="7192"/>
                    <a:pt x="7989" y="5763"/>
                  </a:cubicBezTo>
                  <a:cubicBezTo>
                    <a:pt x="8025" y="5204"/>
                    <a:pt x="7846" y="4656"/>
                    <a:pt x="7513" y="4215"/>
                  </a:cubicBezTo>
                  <a:cubicBezTo>
                    <a:pt x="7739" y="3870"/>
                    <a:pt x="7858" y="3465"/>
                    <a:pt x="7858" y="3049"/>
                  </a:cubicBezTo>
                  <a:cubicBezTo>
                    <a:pt x="7858" y="1858"/>
                    <a:pt x="6906" y="894"/>
                    <a:pt x="5715" y="882"/>
                  </a:cubicBezTo>
                  <a:cubicBezTo>
                    <a:pt x="5322" y="322"/>
                    <a:pt x="4691" y="1"/>
                    <a:pt x="40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9"/>
            <p:cNvSpPr/>
            <p:nvPr/>
          </p:nvSpPr>
          <p:spPr>
            <a:xfrm>
              <a:off x="3960909" y="3498226"/>
              <a:ext cx="60992" cy="60992"/>
            </a:xfrm>
            <a:custGeom>
              <a:rect b="b" l="l" r="r" t="t"/>
              <a:pathLst>
                <a:path extrusionOk="0" h="1906" w="1906">
                  <a:moveTo>
                    <a:pt x="168" y="1"/>
                  </a:moveTo>
                  <a:cubicBezTo>
                    <a:pt x="84" y="1"/>
                    <a:pt x="1" y="84"/>
                    <a:pt x="1" y="167"/>
                  </a:cubicBezTo>
                  <a:cubicBezTo>
                    <a:pt x="1" y="1120"/>
                    <a:pt x="775" y="1906"/>
                    <a:pt x="1751" y="1906"/>
                  </a:cubicBezTo>
                  <a:cubicBezTo>
                    <a:pt x="1834" y="1906"/>
                    <a:pt x="1906" y="1834"/>
                    <a:pt x="1906" y="1751"/>
                  </a:cubicBezTo>
                  <a:cubicBezTo>
                    <a:pt x="1906" y="1656"/>
                    <a:pt x="1834" y="1584"/>
                    <a:pt x="1751" y="1584"/>
                  </a:cubicBezTo>
                  <a:cubicBezTo>
                    <a:pt x="977" y="1584"/>
                    <a:pt x="334" y="953"/>
                    <a:pt x="334" y="167"/>
                  </a:cubicBezTo>
                  <a:cubicBezTo>
                    <a:pt x="334" y="84"/>
                    <a:pt x="263" y="1"/>
                    <a:pt x="1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9"/>
            <p:cNvSpPr/>
            <p:nvPr/>
          </p:nvSpPr>
          <p:spPr>
            <a:xfrm>
              <a:off x="4083981" y="3408690"/>
              <a:ext cx="44224" cy="43872"/>
            </a:xfrm>
            <a:custGeom>
              <a:rect b="b" l="l" r="r" t="t"/>
              <a:pathLst>
                <a:path extrusionOk="0" h="1371" w="1382">
                  <a:moveTo>
                    <a:pt x="167" y="1"/>
                  </a:moveTo>
                  <a:cubicBezTo>
                    <a:pt x="72" y="1"/>
                    <a:pt x="1" y="84"/>
                    <a:pt x="1" y="167"/>
                  </a:cubicBezTo>
                  <a:cubicBezTo>
                    <a:pt x="1" y="263"/>
                    <a:pt x="72" y="334"/>
                    <a:pt x="167" y="334"/>
                  </a:cubicBezTo>
                  <a:cubicBezTo>
                    <a:pt x="655" y="334"/>
                    <a:pt x="1036" y="739"/>
                    <a:pt x="1036" y="1215"/>
                  </a:cubicBezTo>
                  <a:cubicBezTo>
                    <a:pt x="1036" y="1299"/>
                    <a:pt x="1120" y="1370"/>
                    <a:pt x="1203" y="1370"/>
                  </a:cubicBezTo>
                  <a:cubicBezTo>
                    <a:pt x="1298" y="1370"/>
                    <a:pt x="1370" y="1299"/>
                    <a:pt x="1370" y="1215"/>
                  </a:cubicBezTo>
                  <a:cubicBezTo>
                    <a:pt x="1382" y="560"/>
                    <a:pt x="834"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0" name="Google Shape;330;p39"/>
          <p:cNvSpPr/>
          <p:nvPr/>
        </p:nvSpPr>
        <p:spPr>
          <a:xfrm>
            <a:off x="713269" y="1252327"/>
            <a:ext cx="640200" cy="64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0"/>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Woods we </a:t>
            </a:r>
            <a:r>
              <a:rPr b="1" lang="en"/>
              <a:t>work with</a:t>
            </a:r>
            <a:endParaRPr b="1"/>
          </a:p>
        </p:txBody>
      </p:sp>
      <p:sp>
        <p:nvSpPr>
          <p:cNvPr id="336" name="Google Shape;336;p40"/>
          <p:cNvSpPr txBox="1"/>
          <p:nvPr/>
        </p:nvSpPr>
        <p:spPr>
          <a:xfrm>
            <a:off x="721905" y="1740400"/>
            <a:ext cx="2484000" cy="4002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sz="2300">
                <a:solidFill>
                  <a:schemeClr val="dk2"/>
                </a:solidFill>
                <a:latin typeface="Cinzel Medium"/>
                <a:ea typeface="Cinzel Medium"/>
                <a:cs typeface="Cinzel Medium"/>
                <a:sym typeface="Cinzel Medium"/>
              </a:rPr>
              <a:t>cEDAR</a:t>
            </a:r>
            <a:endParaRPr sz="2300">
              <a:solidFill>
                <a:schemeClr val="dk2"/>
              </a:solidFill>
              <a:latin typeface="Cinzel Medium"/>
              <a:ea typeface="Cinzel Medium"/>
              <a:cs typeface="Cinzel Medium"/>
              <a:sym typeface="Cinzel Medium"/>
            </a:endParaRPr>
          </a:p>
        </p:txBody>
      </p:sp>
      <p:sp>
        <p:nvSpPr>
          <p:cNvPr id="337" name="Google Shape;337;p40"/>
          <p:cNvSpPr txBox="1"/>
          <p:nvPr/>
        </p:nvSpPr>
        <p:spPr>
          <a:xfrm>
            <a:off x="378349" y="2014500"/>
            <a:ext cx="2827500" cy="5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Poppins"/>
                <a:ea typeface="Poppins"/>
                <a:cs typeface="Poppins"/>
                <a:sym typeface="Poppins"/>
              </a:rPr>
              <a:t>Most common for yard fence boards, can be used for construction projects and hobbyist</a:t>
            </a:r>
            <a:endParaRPr>
              <a:solidFill>
                <a:schemeClr val="lt2"/>
              </a:solidFill>
              <a:latin typeface="Poppins"/>
              <a:ea typeface="Poppins"/>
              <a:cs typeface="Poppins"/>
              <a:sym typeface="Poppins"/>
            </a:endParaRPr>
          </a:p>
        </p:txBody>
      </p:sp>
      <p:sp>
        <p:nvSpPr>
          <p:cNvPr id="338" name="Google Shape;338;p40"/>
          <p:cNvSpPr txBox="1"/>
          <p:nvPr/>
        </p:nvSpPr>
        <p:spPr>
          <a:xfrm>
            <a:off x="2218605" y="1264000"/>
            <a:ext cx="987300" cy="40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chemeClr val="dk2"/>
                </a:solidFill>
                <a:latin typeface="Cinzel"/>
                <a:ea typeface="Cinzel"/>
                <a:cs typeface="Cinzel"/>
                <a:sym typeface="Cinzel"/>
              </a:rPr>
              <a:t>20%</a:t>
            </a:r>
            <a:endParaRPr b="1" sz="2800">
              <a:solidFill>
                <a:schemeClr val="dk2"/>
              </a:solidFill>
              <a:latin typeface="Cinzel"/>
              <a:ea typeface="Cinzel"/>
              <a:cs typeface="Cinzel"/>
              <a:sym typeface="Cinzel"/>
            </a:endParaRPr>
          </a:p>
        </p:txBody>
      </p:sp>
      <p:pic>
        <p:nvPicPr>
          <p:cNvPr id="339" name="Google Shape;339;p40" title="Points scored">
            <a:hlinkClick r:id="rId3"/>
          </p:cNvPr>
          <p:cNvPicPr preferRelativeResize="0"/>
          <p:nvPr/>
        </p:nvPicPr>
        <p:blipFill>
          <a:blip r:embed="rId4">
            <a:alphaModFix/>
          </a:blip>
          <a:stretch>
            <a:fillRect/>
          </a:stretch>
        </p:blipFill>
        <p:spPr>
          <a:xfrm rot="1079052">
            <a:off x="3369338" y="1560566"/>
            <a:ext cx="2405326" cy="2208868"/>
          </a:xfrm>
          <a:prstGeom prst="rect">
            <a:avLst/>
          </a:prstGeom>
          <a:noFill/>
          <a:ln>
            <a:noFill/>
          </a:ln>
        </p:spPr>
      </p:pic>
      <p:sp>
        <p:nvSpPr>
          <p:cNvPr id="340" name="Google Shape;340;p40"/>
          <p:cNvSpPr txBox="1"/>
          <p:nvPr/>
        </p:nvSpPr>
        <p:spPr>
          <a:xfrm>
            <a:off x="721905" y="3333600"/>
            <a:ext cx="2484000" cy="4002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sz="2300">
                <a:solidFill>
                  <a:schemeClr val="dk2"/>
                </a:solidFill>
                <a:latin typeface="Cinzel Medium"/>
                <a:ea typeface="Cinzel Medium"/>
                <a:cs typeface="Cinzel Medium"/>
                <a:sym typeface="Cinzel Medium"/>
              </a:rPr>
              <a:t>Pine </a:t>
            </a:r>
            <a:r>
              <a:rPr lang="en" sz="2300">
                <a:solidFill>
                  <a:schemeClr val="dk2"/>
                </a:solidFill>
                <a:latin typeface="Cinzel Medium"/>
                <a:ea typeface="Cinzel Medium"/>
                <a:cs typeface="Cinzel Medium"/>
                <a:sym typeface="Cinzel Medium"/>
              </a:rPr>
              <a:t>wood</a:t>
            </a:r>
            <a:endParaRPr sz="2300">
              <a:solidFill>
                <a:schemeClr val="dk2"/>
              </a:solidFill>
              <a:latin typeface="Cinzel Medium"/>
              <a:ea typeface="Cinzel Medium"/>
              <a:cs typeface="Cinzel Medium"/>
              <a:sym typeface="Cinzel Medium"/>
            </a:endParaRPr>
          </a:p>
        </p:txBody>
      </p:sp>
      <p:sp>
        <p:nvSpPr>
          <p:cNvPr id="341" name="Google Shape;341;p40"/>
          <p:cNvSpPr txBox="1"/>
          <p:nvPr/>
        </p:nvSpPr>
        <p:spPr>
          <a:xfrm>
            <a:off x="721905" y="3607697"/>
            <a:ext cx="2484000" cy="5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Poppins"/>
                <a:ea typeface="Poppins"/>
                <a:cs typeface="Poppins"/>
                <a:sym typeface="Poppins"/>
              </a:rPr>
              <a:t>Inexpensive and easily attainable, simple to work with.</a:t>
            </a:r>
            <a:endParaRPr>
              <a:solidFill>
                <a:schemeClr val="lt2"/>
              </a:solidFill>
              <a:latin typeface="Poppins"/>
              <a:ea typeface="Poppins"/>
              <a:cs typeface="Poppins"/>
              <a:sym typeface="Poppins"/>
            </a:endParaRPr>
          </a:p>
        </p:txBody>
      </p:sp>
      <p:sp>
        <p:nvSpPr>
          <p:cNvPr id="342" name="Google Shape;342;p40"/>
          <p:cNvSpPr txBox="1"/>
          <p:nvPr/>
        </p:nvSpPr>
        <p:spPr>
          <a:xfrm>
            <a:off x="2218605" y="2857200"/>
            <a:ext cx="987300" cy="40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chemeClr val="dk2"/>
                </a:solidFill>
                <a:latin typeface="Cinzel"/>
                <a:ea typeface="Cinzel"/>
                <a:cs typeface="Cinzel"/>
                <a:sym typeface="Cinzel"/>
              </a:rPr>
              <a:t>45%</a:t>
            </a:r>
            <a:endParaRPr b="1" sz="2800">
              <a:solidFill>
                <a:schemeClr val="dk2"/>
              </a:solidFill>
              <a:latin typeface="Cinzel"/>
              <a:ea typeface="Cinzel"/>
              <a:cs typeface="Cinzel"/>
              <a:sym typeface="Cinzel"/>
            </a:endParaRPr>
          </a:p>
        </p:txBody>
      </p:sp>
      <p:sp>
        <p:nvSpPr>
          <p:cNvPr id="343" name="Google Shape;343;p40"/>
          <p:cNvSpPr txBox="1"/>
          <p:nvPr/>
        </p:nvSpPr>
        <p:spPr>
          <a:xfrm>
            <a:off x="5946780" y="1740400"/>
            <a:ext cx="2484000" cy="40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300">
                <a:solidFill>
                  <a:schemeClr val="dk2"/>
                </a:solidFill>
                <a:latin typeface="Cinzel Medium"/>
                <a:ea typeface="Cinzel Medium"/>
                <a:cs typeface="Cinzel Medium"/>
                <a:sym typeface="Cinzel Medium"/>
              </a:rPr>
              <a:t>OAK</a:t>
            </a:r>
            <a:endParaRPr sz="2300">
              <a:solidFill>
                <a:schemeClr val="dk2"/>
              </a:solidFill>
              <a:latin typeface="Cinzel Medium"/>
              <a:ea typeface="Cinzel Medium"/>
              <a:cs typeface="Cinzel Medium"/>
              <a:sym typeface="Cinzel Medium"/>
            </a:endParaRPr>
          </a:p>
        </p:txBody>
      </p:sp>
      <p:sp>
        <p:nvSpPr>
          <p:cNvPr id="344" name="Google Shape;344;p40"/>
          <p:cNvSpPr txBox="1"/>
          <p:nvPr/>
        </p:nvSpPr>
        <p:spPr>
          <a:xfrm>
            <a:off x="5946778" y="2014497"/>
            <a:ext cx="2484000" cy="5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Poppins"/>
                <a:ea typeface="Poppins"/>
                <a:cs typeface="Poppins"/>
                <a:sym typeface="Poppins"/>
              </a:rPr>
              <a:t>One of the most common for cabinets and furniture.  Hard wood, only moderately priced</a:t>
            </a:r>
            <a:endParaRPr>
              <a:solidFill>
                <a:schemeClr val="lt2"/>
              </a:solidFill>
              <a:latin typeface="Poppins"/>
              <a:ea typeface="Poppins"/>
              <a:cs typeface="Poppins"/>
              <a:sym typeface="Poppins"/>
            </a:endParaRPr>
          </a:p>
        </p:txBody>
      </p:sp>
      <p:sp>
        <p:nvSpPr>
          <p:cNvPr id="345" name="Google Shape;345;p40"/>
          <p:cNvSpPr txBox="1"/>
          <p:nvPr/>
        </p:nvSpPr>
        <p:spPr>
          <a:xfrm>
            <a:off x="5946775" y="1264000"/>
            <a:ext cx="9873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solidFill>
                  <a:schemeClr val="dk2"/>
                </a:solidFill>
                <a:latin typeface="Cinzel"/>
                <a:ea typeface="Cinzel"/>
                <a:cs typeface="Cinzel"/>
                <a:sym typeface="Cinzel"/>
              </a:rPr>
              <a:t>25%</a:t>
            </a:r>
            <a:endParaRPr b="1" sz="2800">
              <a:solidFill>
                <a:schemeClr val="dk2"/>
              </a:solidFill>
              <a:latin typeface="Cinzel"/>
              <a:ea typeface="Cinzel"/>
              <a:cs typeface="Cinzel"/>
              <a:sym typeface="Cinzel"/>
            </a:endParaRPr>
          </a:p>
        </p:txBody>
      </p:sp>
      <p:sp>
        <p:nvSpPr>
          <p:cNvPr id="346" name="Google Shape;346;p40"/>
          <p:cNvSpPr txBox="1"/>
          <p:nvPr/>
        </p:nvSpPr>
        <p:spPr>
          <a:xfrm>
            <a:off x="5946780" y="3333600"/>
            <a:ext cx="2484000" cy="40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300">
                <a:solidFill>
                  <a:schemeClr val="dk2"/>
                </a:solidFill>
                <a:latin typeface="Cinzel Medium"/>
                <a:ea typeface="Cinzel Medium"/>
                <a:cs typeface="Cinzel Medium"/>
                <a:sym typeface="Cinzel Medium"/>
              </a:rPr>
              <a:t>Black Walnut</a:t>
            </a:r>
            <a:endParaRPr sz="2300">
              <a:solidFill>
                <a:schemeClr val="dk2"/>
              </a:solidFill>
              <a:latin typeface="Cinzel Medium"/>
              <a:ea typeface="Cinzel Medium"/>
              <a:cs typeface="Cinzel Medium"/>
              <a:sym typeface="Cinzel Medium"/>
            </a:endParaRPr>
          </a:p>
        </p:txBody>
      </p:sp>
      <p:sp>
        <p:nvSpPr>
          <p:cNvPr id="347" name="Google Shape;347;p40"/>
          <p:cNvSpPr txBox="1"/>
          <p:nvPr/>
        </p:nvSpPr>
        <p:spPr>
          <a:xfrm>
            <a:off x="5946778" y="3607697"/>
            <a:ext cx="2484000" cy="5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Poppins"/>
                <a:ea typeface="Poppins"/>
                <a:cs typeface="Poppins"/>
                <a:sym typeface="Poppins"/>
              </a:rPr>
              <a:t>Very expensive, but visually pleasing and really hard</a:t>
            </a:r>
            <a:endParaRPr>
              <a:solidFill>
                <a:schemeClr val="lt2"/>
              </a:solidFill>
              <a:latin typeface="Poppins"/>
              <a:ea typeface="Poppins"/>
              <a:cs typeface="Poppins"/>
              <a:sym typeface="Poppins"/>
            </a:endParaRPr>
          </a:p>
        </p:txBody>
      </p:sp>
      <p:sp>
        <p:nvSpPr>
          <p:cNvPr id="348" name="Google Shape;348;p40"/>
          <p:cNvSpPr txBox="1"/>
          <p:nvPr/>
        </p:nvSpPr>
        <p:spPr>
          <a:xfrm>
            <a:off x="5946775" y="2857200"/>
            <a:ext cx="9873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solidFill>
                  <a:schemeClr val="dk2"/>
                </a:solidFill>
                <a:latin typeface="Cinzel"/>
                <a:ea typeface="Cinzel"/>
                <a:cs typeface="Cinzel"/>
                <a:sym typeface="Cinzel"/>
              </a:rPr>
              <a:t>10%</a:t>
            </a:r>
            <a:endParaRPr b="1" sz="2800">
              <a:solidFill>
                <a:schemeClr val="dk2"/>
              </a:solidFill>
              <a:latin typeface="Cinzel"/>
              <a:ea typeface="Cinzel"/>
              <a:cs typeface="Cinzel"/>
              <a:sym typeface="Cinzel"/>
            </a:endParaRPr>
          </a:p>
        </p:txBody>
      </p:sp>
      <p:sp>
        <p:nvSpPr>
          <p:cNvPr id="349" name="Google Shape;349;p40"/>
          <p:cNvSpPr/>
          <p:nvPr/>
        </p:nvSpPr>
        <p:spPr>
          <a:xfrm>
            <a:off x="3765850" y="1814950"/>
            <a:ext cx="251100" cy="251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0"/>
          <p:cNvSpPr/>
          <p:nvPr/>
        </p:nvSpPr>
        <p:spPr>
          <a:xfrm>
            <a:off x="5030742" y="1761350"/>
            <a:ext cx="251100" cy="251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0"/>
          <p:cNvSpPr/>
          <p:nvPr/>
        </p:nvSpPr>
        <p:spPr>
          <a:xfrm>
            <a:off x="3765850" y="3311000"/>
            <a:ext cx="251100" cy="251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0"/>
          <p:cNvSpPr/>
          <p:nvPr/>
        </p:nvSpPr>
        <p:spPr>
          <a:xfrm>
            <a:off x="5158352" y="3221573"/>
            <a:ext cx="251100" cy="251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3" name="Google Shape;353;p40"/>
          <p:cNvCxnSpPr>
            <a:endCxn id="349" idx="0"/>
          </p:cNvCxnSpPr>
          <p:nvPr/>
        </p:nvCxnSpPr>
        <p:spPr>
          <a:xfrm>
            <a:off x="3205900" y="1463950"/>
            <a:ext cx="685500" cy="351000"/>
          </a:xfrm>
          <a:prstGeom prst="bentConnector2">
            <a:avLst/>
          </a:prstGeom>
          <a:noFill/>
          <a:ln cap="flat" cmpd="sng" w="9525">
            <a:solidFill>
              <a:schemeClr val="lt1"/>
            </a:solidFill>
            <a:prstDash val="solid"/>
            <a:round/>
            <a:headEnd len="med" w="med" type="oval"/>
            <a:tailEnd len="med" w="med" type="oval"/>
          </a:ln>
        </p:spPr>
      </p:cxnSp>
      <p:cxnSp>
        <p:nvCxnSpPr>
          <p:cNvPr id="354" name="Google Shape;354;p40"/>
          <p:cNvCxnSpPr>
            <a:stCxn id="350" idx="0"/>
            <a:endCxn id="345" idx="1"/>
          </p:cNvCxnSpPr>
          <p:nvPr/>
        </p:nvCxnSpPr>
        <p:spPr>
          <a:xfrm rot="-5400000">
            <a:off x="5402892" y="1217450"/>
            <a:ext cx="297300" cy="790500"/>
          </a:xfrm>
          <a:prstGeom prst="bentConnector2">
            <a:avLst/>
          </a:prstGeom>
          <a:noFill/>
          <a:ln cap="flat" cmpd="sng" w="9525">
            <a:solidFill>
              <a:schemeClr val="lt1"/>
            </a:solidFill>
            <a:prstDash val="solid"/>
            <a:round/>
            <a:headEnd len="med" w="med" type="oval"/>
            <a:tailEnd len="med" w="med" type="oval"/>
          </a:ln>
        </p:spPr>
      </p:cxnSp>
      <p:cxnSp>
        <p:nvCxnSpPr>
          <p:cNvPr id="355" name="Google Shape;355;p40"/>
          <p:cNvCxnSpPr>
            <a:stCxn id="342" idx="3"/>
            <a:endCxn id="351" idx="2"/>
          </p:cNvCxnSpPr>
          <p:nvPr/>
        </p:nvCxnSpPr>
        <p:spPr>
          <a:xfrm>
            <a:off x="3205905" y="3057300"/>
            <a:ext cx="559800" cy="379200"/>
          </a:xfrm>
          <a:prstGeom prst="bentConnector3">
            <a:avLst>
              <a:gd fmla="val 50013" name="adj1"/>
            </a:avLst>
          </a:prstGeom>
          <a:noFill/>
          <a:ln cap="flat" cmpd="sng" w="9525">
            <a:solidFill>
              <a:schemeClr val="lt1"/>
            </a:solidFill>
            <a:prstDash val="solid"/>
            <a:round/>
            <a:headEnd len="med" w="med" type="oval"/>
            <a:tailEnd len="med" w="med" type="oval"/>
          </a:ln>
        </p:spPr>
      </p:cxnSp>
      <p:cxnSp>
        <p:nvCxnSpPr>
          <p:cNvPr id="356" name="Google Shape;356;p40"/>
          <p:cNvCxnSpPr>
            <a:stCxn id="348" idx="1"/>
            <a:endCxn id="352" idx="6"/>
          </p:cNvCxnSpPr>
          <p:nvPr/>
        </p:nvCxnSpPr>
        <p:spPr>
          <a:xfrm flipH="1">
            <a:off x="5409475" y="3057300"/>
            <a:ext cx="537300" cy="289800"/>
          </a:xfrm>
          <a:prstGeom prst="bentConnector3">
            <a:avLst>
              <a:gd fmla="val 50002" name="adj1"/>
            </a:avLst>
          </a:prstGeom>
          <a:noFill/>
          <a:ln cap="flat" cmpd="sng" w="9525">
            <a:solidFill>
              <a:schemeClr val="lt1"/>
            </a:solidFill>
            <a:prstDash val="solid"/>
            <a:round/>
            <a:headEnd len="med" w="med" type="oval"/>
            <a:tailEnd len="med" w="med" type="oval"/>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1"/>
          <p:cNvSpPr/>
          <p:nvPr/>
        </p:nvSpPr>
        <p:spPr>
          <a:xfrm>
            <a:off x="1057344" y="3302250"/>
            <a:ext cx="640200" cy="64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1"/>
          <p:cNvSpPr txBox="1"/>
          <p:nvPr>
            <p:ph idx="2" type="subTitle"/>
          </p:nvPr>
        </p:nvSpPr>
        <p:spPr>
          <a:xfrm>
            <a:off x="1854297" y="2013876"/>
            <a:ext cx="2569500" cy="54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Mars is actually a very cold place</a:t>
            </a:r>
            <a:endParaRPr/>
          </a:p>
        </p:txBody>
      </p:sp>
      <p:sp>
        <p:nvSpPr>
          <p:cNvPr id="363" name="Google Shape;363;p41"/>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Wood working</a:t>
            </a:r>
            <a:r>
              <a:rPr lang="en"/>
              <a:t> </a:t>
            </a:r>
            <a:r>
              <a:rPr b="1" lang="en"/>
              <a:t>tools</a:t>
            </a:r>
            <a:endParaRPr b="1"/>
          </a:p>
        </p:txBody>
      </p:sp>
      <p:sp>
        <p:nvSpPr>
          <p:cNvPr id="364" name="Google Shape;364;p41"/>
          <p:cNvSpPr txBox="1"/>
          <p:nvPr>
            <p:ph idx="1" type="subTitle"/>
          </p:nvPr>
        </p:nvSpPr>
        <p:spPr>
          <a:xfrm>
            <a:off x="1854297" y="1693175"/>
            <a:ext cx="25695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Chisels</a:t>
            </a:r>
            <a:endParaRPr/>
          </a:p>
        </p:txBody>
      </p:sp>
      <p:sp>
        <p:nvSpPr>
          <p:cNvPr id="365" name="Google Shape;365;p41"/>
          <p:cNvSpPr txBox="1"/>
          <p:nvPr>
            <p:ph idx="5" type="subTitle"/>
          </p:nvPr>
        </p:nvSpPr>
        <p:spPr>
          <a:xfrm>
            <a:off x="1854300" y="3302250"/>
            <a:ext cx="27900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Carving knives</a:t>
            </a:r>
            <a:endParaRPr/>
          </a:p>
        </p:txBody>
      </p:sp>
      <p:sp>
        <p:nvSpPr>
          <p:cNvPr id="366" name="Google Shape;366;p41"/>
          <p:cNvSpPr txBox="1"/>
          <p:nvPr>
            <p:ph idx="6" type="subTitle"/>
          </p:nvPr>
        </p:nvSpPr>
        <p:spPr>
          <a:xfrm>
            <a:off x="1854297" y="3621774"/>
            <a:ext cx="2569500" cy="54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Jupiter is the biggest planet of them all</a:t>
            </a:r>
            <a:endParaRPr/>
          </a:p>
        </p:txBody>
      </p:sp>
      <p:sp>
        <p:nvSpPr>
          <p:cNvPr id="367" name="Google Shape;367;p41"/>
          <p:cNvSpPr txBox="1"/>
          <p:nvPr>
            <p:ph idx="3" type="subTitle"/>
          </p:nvPr>
        </p:nvSpPr>
        <p:spPr>
          <a:xfrm>
            <a:off x="5517156" y="1693175"/>
            <a:ext cx="25695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Measure tools</a:t>
            </a:r>
            <a:endParaRPr/>
          </a:p>
        </p:txBody>
      </p:sp>
      <p:sp>
        <p:nvSpPr>
          <p:cNvPr id="368" name="Google Shape;368;p41"/>
          <p:cNvSpPr txBox="1"/>
          <p:nvPr>
            <p:ph idx="4" type="subTitle"/>
          </p:nvPr>
        </p:nvSpPr>
        <p:spPr>
          <a:xfrm>
            <a:off x="5517156" y="2013876"/>
            <a:ext cx="2569500" cy="54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Neptune is the farthest planet from the Sun</a:t>
            </a:r>
            <a:endParaRPr/>
          </a:p>
        </p:txBody>
      </p:sp>
      <p:sp>
        <p:nvSpPr>
          <p:cNvPr id="369" name="Google Shape;369;p41"/>
          <p:cNvSpPr txBox="1"/>
          <p:nvPr>
            <p:ph idx="7" type="subTitle"/>
          </p:nvPr>
        </p:nvSpPr>
        <p:spPr>
          <a:xfrm>
            <a:off x="5517156" y="3302248"/>
            <a:ext cx="25695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Gouges</a:t>
            </a:r>
            <a:endParaRPr/>
          </a:p>
        </p:txBody>
      </p:sp>
      <p:sp>
        <p:nvSpPr>
          <p:cNvPr id="370" name="Google Shape;370;p41"/>
          <p:cNvSpPr txBox="1"/>
          <p:nvPr>
            <p:ph idx="8" type="subTitle"/>
          </p:nvPr>
        </p:nvSpPr>
        <p:spPr>
          <a:xfrm>
            <a:off x="5517156" y="3622949"/>
            <a:ext cx="2569500" cy="54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Saturn is a gas giant and has several rings</a:t>
            </a:r>
            <a:endParaRPr/>
          </a:p>
        </p:txBody>
      </p:sp>
      <p:sp>
        <p:nvSpPr>
          <p:cNvPr id="371" name="Google Shape;371;p41"/>
          <p:cNvSpPr/>
          <p:nvPr/>
        </p:nvSpPr>
        <p:spPr>
          <a:xfrm>
            <a:off x="1148026" y="1811381"/>
            <a:ext cx="458836" cy="448682"/>
          </a:xfrm>
          <a:custGeom>
            <a:rect b="b" l="l" r="r" t="t"/>
            <a:pathLst>
              <a:path extrusionOk="0" h="14670" w="15002">
                <a:moveTo>
                  <a:pt x="6829" y="6148"/>
                </a:moveTo>
                <a:lnTo>
                  <a:pt x="8832" y="8151"/>
                </a:lnTo>
                <a:lnTo>
                  <a:pt x="8481" y="8502"/>
                </a:lnTo>
                <a:lnTo>
                  <a:pt x="6478" y="6498"/>
                </a:lnTo>
                <a:lnTo>
                  <a:pt x="6829" y="6148"/>
                </a:lnTo>
                <a:close/>
                <a:moveTo>
                  <a:pt x="3038" y="11725"/>
                </a:moveTo>
                <a:cubicBezTo>
                  <a:pt x="2917" y="11725"/>
                  <a:pt x="2819" y="11823"/>
                  <a:pt x="2819" y="11944"/>
                </a:cubicBezTo>
                <a:cubicBezTo>
                  <a:pt x="2819" y="12065"/>
                  <a:pt x="2917" y="12163"/>
                  <a:pt x="3038" y="12163"/>
                </a:cubicBezTo>
                <a:cubicBezTo>
                  <a:pt x="3158" y="12163"/>
                  <a:pt x="3256" y="12065"/>
                  <a:pt x="3256" y="11944"/>
                </a:cubicBezTo>
                <a:cubicBezTo>
                  <a:pt x="3256" y="11823"/>
                  <a:pt x="3158" y="11725"/>
                  <a:pt x="3038" y="11725"/>
                </a:cubicBezTo>
                <a:close/>
                <a:moveTo>
                  <a:pt x="2366" y="12395"/>
                </a:moveTo>
                <a:cubicBezTo>
                  <a:pt x="2245" y="12395"/>
                  <a:pt x="2147" y="12493"/>
                  <a:pt x="2147" y="12614"/>
                </a:cubicBezTo>
                <a:cubicBezTo>
                  <a:pt x="2147" y="12735"/>
                  <a:pt x="2245" y="12833"/>
                  <a:pt x="2366" y="12833"/>
                </a:cubicBezTo>
                <a:cubicBezTo>
                  <a:pt x="2487" y="12833"/>
                  <a:pt x="2585" y="12735"/>
                  <a:pt x="2585" y="12614"/>
                </a:cubicBezTo>
                <a:cubicBezTo>
                  <a:pt x="2585" y="12493"/>
                  <a:pt x="2487" y="12395"/>
                  <a:pt x="2366" y="12395"/>
                </a:cubicBezTo>
                <a:close/>
                <a:moveTo>
                  <a:pt x="1715" y="13046"/>
                </a:moveTo>
                <a:cubicBezTo>
                  <a:pt x="1595" y="13046"/>
                  <a:pt x="1496" y="13144"/>
                  <a:pt x="1496" y="13265"/>
                </a:cubicBezTo>
                <a:cubicBezTo>
                  <a:pt x="1496" y="13385"/>
                  <a:pt x="1595" y="13483"/>
                  <a:pt x="1715" y="13483"/>
                </a:cubicBezTo>
                <a:cubicBezTo>
                  <a:pt x="1836" y="13483"/>
                  <a:pt x="1934" y="13385"/>
                  <a:pt x="1934" y="13265"/>
                </a:cubicBezTo>
                <a:cubicBezTo>
                  <a:pt x="1934" y="13144"/>
                  <a:pt x="1836" y="13046"/>
                  <a:pt x="1715" y="13046"/>
                </a:cubicBezTo>
                <a:close/>
                <a:moveTo>
                  <a:pt x="3271" y="11188"/>
                </a:moveTo>
                <a:lnTo>
                  <a:pt x="3794" y="11710"/>
                </a:lnTo>
                <a:cubicBezTo>
                  <a:pt x="3767" y="12043"/>
                  <a:pt x="3632" y="12362"/>
                  <a:pt x="3151" y="12842"/>
                </a:cubicBezTo>
                <a:cubicBezTo>
                  <a:pt x="2802" y="13189"/>
                  <a:pt x="1789" y="13779"/>
                  <a:pt x="1412" y="13995"/>
                </a:cubicBezTo>
                <a:lnTo>
                  <a:pt x="985" y="13568"/>
                </a:lnTo>
                <a:cubicBezTo>
                  <a:pt x="1199" y="13191"/>
                  <a:pt x="1789" y="12178"/>
                  <a:pt x="2139" y="11829"/>
                </a:cubicBezTo>
                <a:cubicBezTo>
                  <a:pt x="2618" y="11349"/>
                  <a:pt x="2938" y="11215"/>
                  <a:pt x="3271" y="11188"/>
                </a:cubicBezTo>
                <a:close/>
                <a:moveTo>
                  <a:pt x="6305" y="6946"/>
                </a:moveTo>
                <a:lnTo>
                  <a:pt x="8040" y="8679"/>
                </a:lnTo>
                <a:cubicBezTo>
                  <a:pt x="7629" y="8776"/>
                  <a:pt x="7019" y="8972"/>
                  <a:pt x="6674" y="9319"/>
                </a:cubicBezTo>
                <a:cubicBezTo>
                  <a:pt x="6263" y="9731"/>
                  <a:pt x="6082" y="10206"/>
                  <a:pt x="5890" y="10708"/>
                </a:cubicBezTo>
                <a:cubicBezTo>
                  <a:pt x="5674" y="11278"/>
                  <a:pt x="5451" y="11864"/>
                  <a:pt x="4856" y="12459"/>
                </a:cubicBezTo>
                <a:cubicBezTo>
                  <a:pt x="3803" y="13514"/>
                  <a:pt x="2967" y="13936"/>
                  <a:pt x="2452" y="14104"/>
                </a:cubicBezTo>
                <a:cubicBezTo>
                  <a:pt x="2221" y="14179"/>
                  <a:pt x="2032" y="14211"/>
                  <a:pt x="1892" y="14223"/>
                </a:cubicBezTo>
                <a:cubicBezTo>
                  <a:pt x="2373" y="13942"/>
                  <a:pt x="3142" y="13470"/>
                  <a:pt x="3465" y="13150"/>
                </a:cubicBezTo>
                <a:cubicBezTo>
                  <a:pt x="4005" y="12608"/>
                  <a:pt x="4222" y="12181"/>
                  <a:pt x="4241" y="11628"/>
                </a:cubicBezTo>
                <a:cubicBezTo>
                  <a:pt x="4242" y="11568"/>
                  <a:pt x="4219" y="11509"/>
                  <a:pt x="4176" y="11467"/>
                </a:cubicBezTo>
                <a:lnTo>
                  <a:pt x="3516" y="10806"/>
                </a:lnTo>
                <a:cubicBezTo>
                  <a:pt x="3475" y="10765"/>
                  <a:pt x="3420" y="10742"/>
                  <a:pt x="3364" y="10742"/>
                </a:cubicBezTo>
                <a:cubicBezTo>
                  <a:pt x="3360" y="10742"/>
                  <a:pt x="3357" y="10742"/>
                  <a:pt x="3353" y="10742"/>
                </a:cubicBezTo>
                <a:cubicBezTo>
                  <a:pt x="2799" y="10760"/>
                  <a:pt x="2372" y="10978"/>
                  <a:pt x="1832" y="11517"/>
                </a:cubicBezTo>
                <a:cubicBezTo>
                  <a:pt x="1510" y="11840"/>
                  <a:pt x="1038" y="12608"/>
                  <a:pt x="758" y="13089"/>
                </a:cubicBezTo>
                <a:cubicBezTo>
                  <a:pt x="770" y="12957"/>
                  <a:pt x="799" y="12785"/>
                  <a:pt x="864" y="12576"/>
                </a:cubicBezTo>
                <a:cubicBezTo>
                  <a:pt x="1027" y="12052"/>
                  <a:pt x="1448" y="11203"/>
                  <a:pt x="2524" y="10125"/>
                </a:cubicBezTo>
                <a:cubicBezTo>
                  <a:pt x="3119" y="9530"/>
                  <a:pt x="3708" y="9308"/>
                  <a:pt x="4275" y="9091"/>
                </a:cubicBezTo>
                <a:cubicBezTo>
                  <a:pt x="4778" y="8901"/>
                  <a:pt x="5253" y="8720"/>
                  <a:pt x="5664" y="8308"/>
                </a:cubicBezTo>
                <a:cubicBezTo>
                  <a:pt x="6010" y="7962"/>
                  <a:pt x="6206" y="7354"/>
                  <a:pt x="6305" y="6946"/>
                </a:cubicBezTo>
                <a:close/>
                <a:moveTo>
                  <a:pt x="14762" y="0"/>
                </a:moveTo>
                <a:cubicBezTo>
                  <a:pt x="14719" y="0"/>
                  <a:pt x="14676" y="12"/>
                  <a:pt x="14639" y="38"/>
                </a:cubicBezTo>
                <a:lnTo>
                  <a:pt x="12657" y="1361"/>
                </a:lnTo>
                <a:cubicBezTo>
                  <a:pt x="12645" y="1369"/>
                  <a:pt x="12634" y="1378"/>
                  <a:pt x="12622" y="1388"/>
                </a:cubicBezTo>
                <a:lnTo>
                  <a:pt x="7655" y="6357"/>
                </a:lnTo>
                <a:lnTo>
                  <a:pt x="6983" y="5686"/>
                </a:lnTo>
                <a:cubicBezTo>
                  <a:pt x="6941" y="5643"/>
                  <a:pt x="6885" y="5621"/>
                  <a:pt x="6828" y="5621"/>
                </a:cubicBezTo>
                <a:cubicBezTo>
                  <a:pt x="6772" y="5621"/>
                  <a:pt x="6716" y="5643"/>
                  <a:pt x="6674" y="5686"/>
                </a:cubicBezTo>
                <a:lnTo>
                  <a:pt x="6013" y="6345"/>
                </a:lnTo>
                <a:cubicBezTo>
                  <a:pt x="5981" y="6377"/>
                  <a:pt x="5958" y="6422"/>
                  <a:pt x="5951" y="6471"/>
                </a:cubicBezTo>
                <a:cubicBezTo>
                  <a:pt x="5907" y="6773"/>
                  <a:pt x="5715" y="7636"/>
                  <a:pt x="5351" y="7998"/>
                </a:cubicBezTo>
                <a:cubicBezTo>
                  <a:pt x="5006" y="8344"/>
                  <a:pt x="4594" y="8501"/>
                  <a:pt x="4117" y="8682"/>
                </a:cubicBezTo>
                <a:cubicBezTo>
                  <a:pt x="3534" y="8904"/>
                  <a:pt x="2871" y="9154"/>
                  <a:pt x="2212" y="9816"/>
                </a:cubicBezTo>
                <a:cubicBezTo>
                  <a:pt x="1" y="12027"/>
                  <a:pt x="321" y="13437"/>
                  <a:pt x="336" y="13494"/>
                </a:cubicBezTo>
                <a:cubicBezTo>
                  <a:pt x="345" y="13532"/>
                  <a:pt x="366" y="13568"/>
                  <a:pt x="395" y="13597"/>
                </a:cubicBezTo>
                <a:lnTo>
                  <a:pt x="891" y="14093"/>
                </a:lnTo>
                <a:lnTo>
                  <a:pt x="1222" y="14422"/>
                </a:lnTo>
                <a:lnTo>
                  <a:pt x="1388" y="14587"/>
                </a:lnTo>
                <a:cubicBezTo>
                  <a:pt x="1415" y="14615"/>
                  <a:pt x="1451" y="14634"/>
                  <a:pt x="1489" y="14646"/>
                </a:cubicBezTo>
                <a:cubicBezTo>
                  <a:pt x="1502" y="14649"/>
                  <a:pt x="1593" y="14670"/>
                  <a:pt x="1752" y="14670"/>
                </a:cubicBezTo>
                <a:cubicBezTo>
                  <a:pt x="2260" y="14670"/>
                  <a:pt x="3481" y="14457"/>
                  <a:pt x="5166" y="12769"/>
                </a:cubicBezTo>
                <a:cubicBezTo>
                  <a:pt x="5827" y="12110"/>
                  <a:pt x="6078" y="11449"/>
                  <a:pt x="6301" y="10865"/>
                </a:cubicBezTo>
                <a:cubicBezTo>
                  <a:pt x="6482" y="10388"/>
                  <a:pt x="6638" y="9976"/>
                  <a:pt x="6983" y="9630"/>
                </a:cubicBezTo>
                <a:cubicBezTo>
                  <a:pt x="7347" y="9268"/>
                  <a:pt x="8209" y="9076"/>
                  <a:pt x="8511" y="9032"/>
                </a:cubicBezTo>
                <a:cubicBezTo>
                  <a:pt x="8559" y="9025"/>
                  <a:pt x="8601" y="9003"/>
                  <a:pt x="8636" y="8970"/>
                </a:cubicBezTo>
                <a:lnTo>
                  <a:pt x="9297" y="8309"/>
                </a:lnTo>
                <a:cubicBezTo>
                  <a:pt x="9338" y="8268"/>
                  <a:pt x="9360" y="8214"/>
                  <a:pt x="9360" y="8155"/>
                </a:cubicBezTo>
                <a:cubicBezTo>
                  <a:pt x="9360" y="8096"/>
                  <a:pt x="9338" y="8042"/>
                  <a:pt x="9297" y="8000"/>
                </a:cubicBezTo>
                <a:lnTo>
                  <a:pt x="8624" y="7328"/>
                </a:lnTo>
                <a:lnTo>
                  <a:pt x="9798" y="6155"/>
                </a:lnTo>
                <a:cubicBezTo>
                  <a:pt x="9883" y="6071"/>
                  <a:pt x="9883" y="5930"/>
                  <a:pt x="9798" y="5846"/>
                </a:cubicBezTo>
                <a:cubicBezTo>
                  <a:pt x="9756" y="5803"/>
                  <a:pt x="9700" y="5782"/>
                  <a:pt x="9644" y="5782"/>
                </a:cubicBezTo>
                <a:cubicBezTo>
                  <a:pt x="9587" y="5782"/>
                  <a:pt x="9531" y="5803"/>
                  <a:pt x="9489" y="5846"/>
                </a:cubicBezTo>
                <a:lnTo>
                  <a:pt x="8316" y="7019"/>
                </a:lnTo>
                <a:lnTo>
                  <a:pt x="7964" y="6668"/>
                </a:lnTo>
                <a:lnTo>
                  <a:pt x="12917" y="1716"/>
                </a:lnTo>
                <a:lnTo>
                  <a:pt x="13970" y="1014"/>
                </a:lnTo>
                <a:lnTo>
                  <a:pt x="13268" y="2066"/>
                </a:lnTo>
                <a:lnTo>
                  <a:pt x="10189" y="5142"/>
                </a:lnTo>
                <a:cubicBezTo>
                  <a:pt x="10105" y="5227"/>
                  <a:pt x="10105" y="5366"/>
                  <a:pt x="10189" y="5450"/>
                </a:cubicBezTo>
                <a:cubicBezTo>
                  <a:pt x="10231" y="5493"/>
                  <a:pt x="10288" y="5515"/>
                  <a:pt x="10344" y="5515"/>
                </a:cubicBezTo>
                <a:cubicBezTo>
                  <a:pt x="10400" y="5515"/>
                  <a:pt x="10456" y="5493"/>
                  <a:pt x="10499" y="5450"/>
                </a:cubicBezTo>
                <a:lnTo>
                  <a:pt x="13594" y="2354"/>
                </a:lnTo>
                <a:cubicBezTo>
                  <a:pt x="13603" y="2345"/>
                  <a:pt x="13614" y="2333"/>
                  <a:pt x="13622" y="2321"/>
                </a:cubicBezTo>
                <a:lnTo>
                  <a:pt x="14944" y="338"/>
                </a:lnTo>
                <a:cubicBezTo>
                  <a:pt x="15001" y="253"/>
                  <a:pt x="14991" y="139"/>
                  <a:pt x="14917" y="65"/>
                </a:cubicBezTo>
                <a:cubicBezTo>
                  <a:pt x="14875" y="22"/>
                  <a:pt x="14819" y="0"/>
                  <a:pt x="147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1"/>
          <p:cNvSpPr/>
          <p:nvPr/>
        </p:nvSpPr>
        <p:spPr>
          <a:xfrm>
            <a:off x="1152859" y="3445611"/>
            <a:ext cx="449171" cy="398400"/>
          </a:xfrm>
          <a:custGeom>
            <a:rect b="b" l="l" r="r" t="t"/>
            <a:pathLst>
              <a:path extrusionOk="0" h="13026" w="14686">
                <a:moveTo>
                  <a:pt x="3190" y="2485"/>
                </a:moveTo>
                <a:lnTo>
                  <a:pt x="3404" y="2974"/>
                </a:lnTo>
                <a:lnTo>
                  <a:pt x="1593" y="2974"/>
                </a:lnTo>
                <a:cubicBezTo>
                  <a:pt x="1460" y="2974"/>
                  <a:pt x="1350" y="2864"/>
                  <a:pt x="1350" y="2731"/>
                </a:cubicBezTo>
                <a:cubicBezTo>
                  <a:pt x="1350" y="2597"/>
                  <a:pt x="1460" y="2487"/>
                  <a:pt x="1593" y="2487"/>
                </a:cubicBezTo>
                <a:lnTo>
                  <a:pt x="3190" y="2487"/>
                </a:lnTo>
                <a:lnTo>
                  <a:pt x="3190" y="2485"/>
                </a:lnTo>
                <a:close/>
                <a:moveTo>
                  <a:pt x="5039" y="2487"/>
                </a:moveTo>
                <a:cubicBezTo>
                  <a:pt x="5173" y="2487"/>
                  <a:pt x="5282" y="2597"/>
                  <a:pt x="5282" y="2731"/>
                </a:cubicBezTo>
                <a:cubicBezTo>
                  <a:pt x="5282" y="2862"/>
                  <a:pt x="5173" y="2974"/>
                  <a:pt x="5039" y="2974"/>
                </a:cubicBezTo>
                <a:cubicBezTo>
                  <a:pt x="4904" y="2974"/>
                  <a:pt x="4796" y="2864"/>
                  <a:pt x="4796" y="2731"/>
                </a:cubicBezTo>
                <a:cubicBezTo>
                  <a:pt x="4796" y="2597"/>
                  <a:pt x="4904" y="2487"/>
                  <a:pt x="5039" y="2487"/>
                </a:cubicBezTo>
                <a:close/>
                <a:moveTo>
                  <a:pt x="5039" y="2055"/>
                </a:moveTo>
                <a:cubicBezTo>
                  <a:pt x="4667" y="2055"/>
                  <a:pt x="4362" y="2357"/>
                  <a:pt x="4362" y="2731"/>
                </a:cubicBezTo>
                <a:cubicBezTo>
                  <a:pt x="4362" y="3102"/>
                  <a:pt x="4664" y="3406"/>
                  <a:pt x="5039" y="3406"/>
                </a:cubicBezTo>
                <a:cubicBezTo>
                  <a:pt x="5411" y="3406"/>
                  <a:pt x="5713" y="3104"/>
                  <a:pt x="5713" y="2731"/>
                </a:cubicBezTo>
                <a:cubicBezTo>
                  <a:pt x="5712" y="2357"/>
                  <a:pt x="5410" y="2055"/>
                  <a:pt x="5039" y="2055"/>
                </a:cubicBezTo>
                <a:close/>
                <a:moveTo>
                  <a:pt x="2888" y="1797"/>
                </a:moveTo>
                <a:lnTo>
                  <a:pt x="3001" y="2055"/>
                </a:lnTo>
                <a:lnTo>
                  <a:pt x="1593" y="2055"/>
                </a:lnTo>
                <a:cubicBezTo>
                  <a:pt x="1221" y="2055"/>
                  <a:pt x="918" y="2357"/>
                  <a:pt x="918" y="2731"/>
                </a:cubicBezTo>
                <a:cubicBezTo>
                  <a:pt x="918" y="3102"/>
                  <a:pt x="1220" y="3406"/>
                  <a:pt x="1593" y="3406"/>
                </a:cubicBezTo>
                <a:lnTo>
                  <a:pt x="3593" y="3406"/>
                </a:lnTo>
                <a:lnTo>
                  <a:pt x="3706" y="3664"/>
                </a:lnTo>
                <a:lnTo>
                  <a:pt x="430" y="3664"/>
                </a:lnTo>
                <a:lnTo>
                  <a:pt x="430" y="3662"/>
                </a:lnTo>
                <a:lnTo>
                  <a:pt x="430" y="1797"/>
                </a:lnTo>
                <a:close/>
                <a:moveTo>
                  <a:pt x="5138" y="434"/>
                </a:moveTo>
                <a:cubicBezTo>
                  <a:pt x="5233" y="434"/>
                  <a:pt x="5321" y="490"/>
                  <a:pt x="5363" y="580"/>
                </a:cubicBezTo>
                <a:lnTo>
                  <a:pt x="6941" y="4167"/>
                </a:lnTo>
                <a:lnTo>
                  <a:pt x="4812" y="5102"/>
                </a:lnTo>
                <a:lnTo>
                  <a:pt x="3235" y="1515"/>
                </a:lnTo>
                <a:cubicBezTo>
                  <a:pt x="3208" y="1456"/>
                  <a:pt x="3206" y="1389"/>
                  <a:pt x="3230" y="1329"/>
                </a:cubicBezTo>
                <a:cubicBezTo>
                  <a:pt x="3255" y="1269"/>
                  <a:pt x="3301" y="1219"/>
                  <a:pt x="3359" y="1195"/>
                </a:cubicBezTo>
                <a:lnTo>
                  <a:pt x="5040" y="455"/>
                </a:lnTo>
                <a:cubicBezTo>
                  <a:pt x="5072" y="441"/>
                  <a:pt x="5104" y="434"/>
                  <a:pt x="5138" y="434"/>
                </a:cubicBezTo>
                <a:close/>
                <a:moveTo>
                  <a:pt x="7113" y="4561"/>
                </a:moveTo>
                <a:lnTo>
                  <a:pt x="10166" y="11511"/>
                </a:lnTo>
                <a:cubicBezTo>
                  <a:pt x="10222" y="11634"/>
                  <a:pt x="10165" y="11780"/>
                  <a:pt x="10042" y="11833"/>
                </a:cubicBezTo>
                <a:lnTo>
                  <a:pt x="8359" y="12573"/>
                </a:lnTo>
                <a:cubicBezTo>
                  <a:pt x="8328" y="12587"/>
                  <a:pt x="8295" y="12593"/>
                  <a:pt x="8262" y="12593"/>
                </a:cubicBezTo>
                <a:cubicBezTo>
                  <a:pt x="8168" y="12593"/>
                  <a:pt x="8077" y="12538"/>
                  <a:pt x="8038" y="12447"/>
                </a:cubicBezTo>
                <a:lnTo>
                  <a:pt x="4984" y="5496"/>
                </a:lnTo>
                <a:lnTo>
                  <a:pt x="7113" y="4561"/>
                </a:lnTo>
                <a:close/>
                <a:moveTo>
                  <a:pt x="5137" y="0"/>
                </a:moveTo>
                <a:cubicBezTo>
                  <a:pt x="5046" y="0"/>
                  <a:pt x="4954" y="19"/>
                  <a:pt x="4867" y="58"/>
                </a:cubicBezTo>
                <a:lnTo>
                  <a:pt x="3185" y="798"/>
                </a:lnTo>
                <a:cubicBezTo>
                  <a:pt x="3022" y="870"/>
                  <a:pt x="2894" y="1004"/>
                  <a:pt x="2829" y="1172"/>
                </a:cubicBezTo>
                <a:cubicBezTo>
                  <a:pt x="2805" y="1234"/>
                  <a:pt x="2790" y="1300"/>
                  <a:pt x="2785" y="1367"/>
                </a:cubicBezTo>
                <a:lnTo>
                  <a:pt x="216" y="1367"/>
                </a:lnTo>
                <a:cubicBezTo>
                  <a:pt x="97" y="1367"/>
                  <a:pt x="0" y="1462"/>
                  <a:pt x="0" y="1581"/>
                </a:cubicBezTo>
                <a:lnTo>
                  <a:pt x="0" y="3877"/>
                </a:lnTo>
                <a:cubicBezTo>
                  <a:pt x="0" y="3996"/>
                  <a:pt x="97" y="4093"/>
                  <a:pt x="216" y="4093"/>
                </a:cubicBezTo>
                <a:lnTo>
                  <a:pt x="3898" y="4093"/>
                </a:lnTo>
                <a:lnTo>
                  <a:pt x="7644" y="12621"/>
                </a:lnTo>
                <a:cubicBezTo>
                  <a:pt x="7756" y="12874"/>
                  <a:pt x="8003" y="13025"/>
                  <a:pt x="8263" y="13025"/>
                </a:cubicBezTo>
                <a:cubicBezTo>
                  <a:pt x="8353" y="13025"/>
                  <a:pt x="8445" y="13006"/>
                  <a:pt x="8533" y="12968"/>
                </a:cubicBezTo>
                <a:lnTo>
                  <a:pt x="10214" y="12228"/>
                </a:lnTo>
                <a:cubicBezTo>
                  <a:pt x="10554" y="12079"/>
                  <a:pt x="10710" y="11679"/>
                  <a:pt x="10559" y="11339"/>
                </a:cubicBezTo>
                <a:lnTo>
                  <a:pt x="7374" y="4093"/>
                </a:lnTo>
                <a:lnTo>
                  <a:pt x="12384" y="4093"/>
                </a:lnTo>
                <a:cubicBezTo>
                  <a:pt x="12444" y="4093"/>
                  <a:pt x="12503" y="4067"/>
                  <a:pt x="12544" y="4022"/>
                </a:cubicBezTo>
                <a:lnTo>
                  <a:pt x="14610" y="1724"/>
                </a:lnTo>
                <a:cubicBezTo>
                  <a:pt x="14670" y="1661"/>
                  <a:pt x="14685" y="1570"/>
                  <a:pt x="14649" y="1493"/>
                </a:cubicBezTo>
                <a:cubicBezTo>
                  <a:pt x="14616" y="1415"/>
                  <a:pt x="14539" y="1364"/>
                  <a:pt x="14453" y="1364"/>
                </a:cubicBezTo>
                <a:lnTo>
                  <a:pt x="10089" y="1364"/>
                </a:lnTo>
                <a:cubicBezTo>
                  <a:pt x="9970" y="1364"/>
                  <a:pt x="9875" y="1460"/>
                  <a:pt x="9875" y="1579"/>
                </a:cubicBezTo>
                <a:cubicBezTo>
                  <a:pt x="9875" y="1699"/>
                  <a:pt x="9970" y="1795"/>
                  <a:pt x="10089" y="1795"/>
                </a:cubicBezTo>
                <a:lnTo>
                  <a:pt x="13968" y="1795"/>
                </a:lnTo>
                <a:lnTo>
                  <a:pt x="12290" y="3661"/>
                </a:lnTo>
                <a:lnTo>
                  <a:pt x="7185" y="3661"/>
                </a:lnTo>
                <a:lnTo>
                  <a:pt x="6365" y="1795"/>
                </a:lnTo>
                <a:lnTo>
                  <a:pt x="9067" y="1795"/>
                </a:lnTo>
                <a:cubicBezTo>
                  <a:pt x="9185" y="1795"/>
                  <a:pt x="9282" y="1699"/>
                  <a:pt x="9282" y="1579"/>
                </a:cubicBezTo>
                <a:cubicBezTo>
                  <a:pt x="9282" y="1460"/>
                  <a:pt x="9185" y="1364"/>
                  <a:pt x="9067" y="1364"/>
                </a:cubicBezTo>
                <a:lnTo>
                  <a:pt x="6177" y="1364"/>
                </a:lnTo>
                <a:lnTo>
                  <a:pt x="5756" y="404"/>
                </a:lnTo>
                <a:cubicBezTo>
                  <a:pt x="5645" y="152"/>
                  <a:pt x="5396" y="0"/>
                  <a:pt x="51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1"/>
          <p:cNvSpPr/>
          <p:nvPr/>
        </p:nvSpPr>
        <p:spPr>
          <a:xfrm>
            <a:off x="4806429" y="3398059"/>
            <a:ext cx="466605" cy="448590"/>
          </a:xfrm>
          <a:custGeom>
            <a:rect b="b" l="l" r="r" t="t"/>
            <a:pathLst>
              <a:path extrusionOk="0" h="14667" w="15256">
                <a:moveTo>
                  <a:pt x="13056" y="1509"/>
                </a:moveTo>
                <a:lnTo>
                  <a:pt x="13732" y="2183"/>
                </a:lnTo>
                <a:lnTo>
                  <a:pt x="8549" y="7367"/>
                </a:lnTo>
                <a:lnTo>
                  <a:pt x="8309" y="7367"/>
                </a:lnTo>
                <a:lnTo>
                  <a:pt x="8309" y="7365"/>
                </a:lnTo>
                <a:cubicBezTo>
                  <a:pt x="8250" y="7365"/>
                  <a:pt x="8196" y="7388"/>
                  <a:pt x="8156" y="7429"/>
                </a:cubicBezTo>
                <a:lnTo>
                  <a:pt x="7328" y="8257"/>
                </a:lnTo>
                <a:lnTo>
                  <a:pt x="6981" y="7910"/>
                </a:lnTo>
                <a:lnTo>
                  <a:pt x="7809" y="7082"/>
                </a:lnTo>
                <a:cubicBezTo>
                  <a:pt x="7850" y="7041"/>
                  <a:pt x="7873" y="6986"/>
                  <a:pt x="7873" y="6929"/>
                </a:cubicBezTo>
                <a:lnTo>
                  <a:pt x="7873" y="6692"/>
                </a:lnTo>
                <a:lnTo>
                  <a:pt x="13056" y="1509"/>
                </a:lnTo>
                <a:close/>
                <a:moveTo>
                  <a:pt x="6019" y="7562"/>
                </a:moveTo>
                <a:lnTo>
                  <a:pt x="7675" y="9217"/>
                </a:lnTo>
                <a:lnTo>
                  <a:pt x="7328" y="9565"/>
                </a:lnTo>
                <a:lnTo>
                  <a:pt x="5672" y="7909"/>
                </a:lnTo>
                <a:lnTo>
                  <a:pt x="6019" y="7562"/>
                </a:lnTo>
                <a:close/>
                <a:moveTo>
                  <a:pt x="5448" y="8300"/>
                </a:moveTo>
                <a:lnTo>
                  <a:pt x="6940" y="9789"/>
                </a:lnTo>
                <a:cubicBezTo>
                  <a:pt x="6590" y="9931"/>
                  <a:pt x="6045" y="10194"/>
                  <a:pt x="5702" y="10537"/>
                </a:cubicBezTo>
                <a:cubicBezTo>
                  <a:pt x="5302" y="10937"/>
                  <a:pt x="5088" y="11367"/>
                  <a:pt x="4861" y="11821"/>
                </a:cubicBezTo>
                <a:cubicBezTo>
                  <a:pt x="4602" y="12346"/>
                  <a:pt x="4333" y="12888"/>
                  <a:pt x="3737" y="13481"/>
                </a:cubicBezTo>
                <a:cubicBezTo>
                  <a:pt x="3123" y="14096"/>
                  <a:pt x="2689" y="14239"/>
                  <a:pt x="2420" y="14239"/>
                </a:cubicBezTo>
                <a:cubicBezTo>
                  <a:pt x="2204" y="14239"/>
                  <a:pt x="2094" y="14148"/>
                  <a:pt x="2079" y="14135"/>
                </a:cubicBezTo>
                <a:lnTo>
                  <a:pt x="1101" y="13157"/>
                </a:lnTo>
                <a:cubicBezTo>
                  <a:pt x="1073" y="13124"/>
                  <a:pt x="649" y="12605"/>
                  <a:pt x="1755" y="11500"/>
                </a:cubicBezTo>
                <a:cubicBezTo>
                  <a:pt x="2351" y="10903"/>
                  <a:pt x="2892" y="10635"/>
                  <a:pt x="3415" y="10375"/>
                </a:cubicBezTo>
                <a:cubicBezTo>
                  <a:pt x="3870" y="10149"/>
                  <a:pt x="4300" y="9934"/>
                  <a:pt x="4700" y="9534"/>
                </a:cubicBezTo>
                <a:cubicBezTo>
                  <a:pt x="5042" y="9192"/>
                  <a:pt x="5304" y="8647"/>
                  <a:pt x="5448" y="8300"/>
                </a:cubicBezTo>
                <a:close/>
                <a:moveTo>
                  <a:pt x="13054" y="1"/>
                </a:moveTo>
                <a:cubicBezTo>
                  <a:pt x="12996" y="1"/>
                  <a:pt x="12941" y="24"/>
                  <a:pt x="12901" y="66"/>
                </a:cubicBezTo>
                <a:lnTo>
                  <a:pt x="11394" y="1572"/>
                </a:lnTo>
                <a:cubicBezTo>
                  <a:pt x="11308" y="1658"/>
                  <a:pt x="11308" y="1796"/>
                  <a:pt x="11394" y="1880"/>
                </a:cubicBezTo>
                <a:cubicBezTo>
                  <a:pt x="11436" y="1922"/>
                  <a:pt x="11492" y="1944"/>
                  <a:pt x="11547" y="1944"/>
                </a:cubicBezTo>
                <a:cubicBezTo>
                  <a:pt x="11603" y="1944"/>
                  <a:pt x="11658" y="1922"/>
                  <a:pt x="11701" y="1880"/>
                </a:cubicBezTo>
                <a:lnTo>
                  <a:pt x="13056" y="526"/>
                </a:lnTo>
                <a:lnTo>
                  <a:pt x="14712" y="2182"/>
                </a:lnTo>
                <a:lnTo>
                  <a:pt x="9530" y="7365"/>
                </a:lnTo>
                <a:lnTo>
                  <a:pt x="9162" y="7365"/>
                </a:lnTo>
                <a:lnTo>
                  <a:pt x="14190" y="2337"/>
                </a:lnTo>
                <a:cubicBezTo>
                  <a:pt x="14232" y="2295"/>
                  <a:pt x="14254" y="2241"/>
                  <a:pt x="14254" y="2183"/>
                </a:cubicBezTo>
                <a:cubicBezTo>
                  <a:pt x="14254" y="2128"/>
                  <a:pt x="14232" y="2070"/>
                  <a:pt x="14190" y="2031"/>
                </a:cubicBezTo>
                <a:lnTo>
                  <a:pt x="13208" y="1050"/>
                </a:lnTo>
                <a:cubicBezTo>
                  <a:pt x="13166" y="1008"/>
                  <a:pt x="13111" y="987"/>
                  <a:pt x="13055" y="987"/>
                </a:cubicBezTo>
                <a:cubicBezTo>
                  <a:pt x="12999" y="987"/>
                  <a:pt x="12944" y="1008"/>
                  <a:pt x="12901" y="1050"/>
                </a:cubicBezTo>
                <a:lnTo>
                  <a:pt x="7873" y="6078"/>
                </a:lnTo>
                <a:lnTo>
                  <a:pt x="7873" y="5709"/>
                </a:lnTo>
                <a:lnTo>
                  <a:pt x="11035" y="2547"/>
                </a:lnTo>
                <a:cubicBezTo>
                  <a:pt x="11119" y="2463"/>
                  <a:pt x="11119" y="2325"/>
                  <a:pt x="11035" y="2241"/>
                </a:cubicBezTo>
                <a:cubicBezTo>
                  <a:pt x="10993" y="2198"/>
                  <a:pt x="10937" y="2176"/>
                  <a:pt x="10881" y="2176"/>
                </a:cubicBezTo>
                <a:cubicBezTo>
                  <a:pt x="10826" y="2176"/>
                  <a:pt x="10770" y="2198"/>
                  <a:pt x="10727" y="2241"/>
                </a:cubicBezTo>
                <a:lnTo>
                  <a:pt x="7503" y="5465"/>
                </a:lnTo>
                <a:cubicBezTo>
                  <a:pt x="7462" y="5506"/>
                  <a:pt x="7439" y="5562"/>
                  <a:pt x="7439" y="5617"/>
                </a:cubicBezTo>
                <a:lnTo>
                  <a:pt x="7439" y="6837"/>
                </a:lnTo>
                <a:lnTo>
                  <a:pt x="6674" y="7601"/>
                </a:lnTo>
                <a:lnTo>
                  <a:pt x="6173" y="7098"/>
                </a:lnTo>
                <a:cubicBezTo>
                  <a:pt x="6131" y="7056"/>
                  <a:pt x="6075" y="7035"/>
                  <a:pt x="6019" y="7035"/>
                </a:cubicBezTo>
                <a:cubicBezTo>
                  <a:pt x="5963" y="7035"/>
                  <a:pt x="5907" y="7056"/>
                  <a:pt x="5865" y="7098"/>
                </a:cubicBezTo>
                <a:lnTo>
                  <a:pt x="5210" y="7753"/>
                </a:lnTo>
                <a:cubicBezTo>
                  <a:pt x="5187" y="7776"/>
                  <a:pt x="5169" y="7806"/>
                  <a:pt x="5157" y="7838"/>
                </a:cubicBezTo>
                <a:cubicBezTo>
                  <a:pt x="5154" y="7848"/>
                  <a:pt x="4840" y="8778"/>
                  <a:pt x="4392" y="9226"/>
                </a:cubicBezTo>
                <a:cubicBezTo>
                  <a:pt x="4043" y="9577"/>
                  <a:pt x="3661" y="9765"/>
                  <a:pt x="3222" y="9984"/>
                </a:cubicBezTo>
                <a:cubicBezTo>
                  <a:pt x="2692" y="10245"/>
                  <a:pt x="2093" y="10544"/>
                  <a:pt x="1447" y="11189"/>
                </a:cubicBezTo>
                <a:cubicBezTo>
                  <a:pt x="1" y="12635"/>
                  <a:pt x="760" y="13427"/>
                  <a:pt x="792" y="13459"/>
                </a:cubicBezTo>
                <a:lnTo>
                  <a:pt x="1773" y="14440"/>
                </a:lnTo>
                <a:cubicBezTo>
                  <a:pt x="1796" y="14463"/>
                  <a:pt x="2013" y="14666"/>
                  <a:pt x="2416" y="14666"/>
                </a:cubicBezTo>
                <a:cubicBezTo>
                  <a:pt x="2911" y="14666"/>
                  <a:pt x="3458" y="14371"/>
                  <a:pt x="4043" y="13785"/>
                </a:cubicBezTo>
                <a:cubicBezTo>
                  <a:pt x="4688" y="13140"/>
                  <a:pt x="4987" y="12540"/>
                  <a:pt x="5248" y="12010"/>
                </a:cubicBezTo>
                <a:cubicBezTo>
                  <a:pt x="5467" y="11571"/>
                  <a:pt x="5655" y="11189"/>
                  <a:pt x="6005" y="10840"/>
                </a:cubicBezTo>
                <a:cubicBezTo>
                  <a:pt x="6454" y="10392"/>
                  <a:pt x="7384" y="10078"/>
                  <a:pt x="7394" y="10075"/>
                </a:cubicBezTo>
                <a:cubicBezTo>
                  <a:pt x="7426" y="10063"/>
                  <a:pt x="7456" y="10046"/>
                  <a:pt x="7479" y="10022"/>
                </a:cubicBezTo>
                <a:lnTo>
                  <a:pt x="8134" y="9367"/>
                </a:lnTo>
                <a:cubicBezTo>
                  <a:pt x="8218" y="9282"/>
                  <a:pt x="8218" y="9143"/>
                  <a:pt x="8134" y="9059"/>
                </a:cubicBezTo>
                <a:lnTo>
                  <a:pt x="7631" y="8559"/>
                </a:lnTo>
                <a:lnTo>
                  <a:pt x="8395" y="7796"/>
                </a:lnTo>
                <a:lnTo>
                  <a:pt x="9614" y="7796"/>
                </a:lnTo>
                <a:cubicBezTo>
                  <a:pt x="9673" y="7796"/>
                  <a:pt x="9728" y="7773"/>
                  <a:pt x="9767" y="7731"/>
                </a:cubicBezTo>
                <a:lnTo>
                  <a:pt x="15168" y="2331"/>
                </a:lnTo>
                <a:cubicBezTo>
                  <a:pt x="15255" y="2250"/>
                  <a:pt x="15255" y="2114"/>
                  <a:pt x="15171" y="2030"/>
                </a:cubicBezTo>
                <a:lnTo>
                  <a:pt x="13207" y="66"/>
                </a:lnTo>
                <a:cubicBezTo>
                  <a:pt x="13165" y="24"/>
                  <a:pt x="13110" y="1"/>
                  <a:pt x="130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1"/>
          <p:cNvSpPr/>
          <p:nvPr/>
        </p:nvSpPr>
        <p:spPr>
          <a:xfrm>
            <a:off x="1057344" y="1693175"/>
            <a:ext cx="640200" cy="64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1"/>
          <p:cNvSpPr/>
          <p:nvPr/>
        </p:nvSpPr>
        <p:spPr>
          <a:xfrm>
            <a:off x="4719632" y="3302250"/>
            <a:ext cx="640200" cy="64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1"/>
          <p:cNvSpPr/>
          <p:nvPr/>
        </p:nvSpPr>
        <p:spPr>
          <a:xfrm>
            <a:off x="4719632" y="1693175"/>
            <a:ext cx="640200" cy="64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1"/>
          <p:cNvSpPr/>
          <p:nvPr/>
        </p:nvSpPr>
        <p:spPr>
          <a:xfrm>
            <a:off x="4815391" y="1799479"/>
            <a:ext cx="448682" cy="427578"/>
          </a:xfrm>
          <a:custGeom>
            <a:rect b="b" l="l" r="r" t="t"/>
            <a:pathLst>
              <a:path extrusionOk="0" h="13980" w="14670">
                <a:moveTo>
                  <a:pt x="3216" y="438"/>
                </a:moveTo>
                <a:lnTo>
                  <a:pt x="3216" y="12105"/>
                </a:lnTo>
                <a:lnTo>
                  <a:pt x="736" y="9625"/>
                </a:lnTo>
                <a:lnTo>
                  <a:pt x="1824" y="9625"/>
                </a:lnTo>
                <a:cubicBezTo>
                  <a:pt x="1943" y="9625"/>
                  <a:pt x="2040" y="9528"/>
                  <a:pt x="2040" y="9410"/>
                </a:cubicBezTo>
                <a:cubicBezTo>
                  <a:pt x="2040" y="9291"/>
                  <a:pt x="1943" y="9194"/>
                  <a:pt x="1824" y="9194"/>
                </a:cubicBezTo>
                <a:lnTo>
                  <a:pt x="433" y="9194"/>
                </a:lnTo>
                <a:lnTo>
                  <a:pt x="433" y="8468"/>
                </a:lnTo>
                <a:lnTo>
                  <a:pt x="1134" y="8468"/>
                </a:lnTo>
                <a:cubicBezTo>
                  <a:pt x="1252" y="8468"/>
                  <a:pt x="1349" y="8372"/>
                  <a:pt x="1349" y="8253"/>
                </a:cubicBezTo>
                <a:cubicBezTo>
                  <a:pt x="1349" y="8135"/>
                  <a:pt x="1252" y="8038"/>
                  <a:pt x="1134" y="8038"/>
                </a:cubicBezTo>
                <a:lnTo>
                  <a:pt x="431" y="8038"/>
                </a:lnTo>
                <a:lnTo>
                  <a:pt x="431" y="7321"/>
                </a:lnTo>
                <a:lnTo>
                  <a:pt x="1823" y="7321"/>
                </a:lnTo>
                <a:cubicBezTo>
                  <a:pt x="1942" y="7321"/>
                  <a:pt x="2037" y="7225"/>
                  <a:pt x="2037" y="7105"/>
                </a:cubicBezTo>
                <a:cubicBezTo>
                  <a:pt x="2037" y="6988"/>
                  <a:pt x="1942" y="6891"/>
                  <a:pt x="1823" y="6891"/>
                </a:cubicBezTo>
                <a:lnTo>
                  <a:pt x="431" y="6891"/>
                </a:lnTo>
                <a:lnTo>
                  <a:pt x="431" y="6174"/>
                </a:lnTo>
                <a:lnTo>
                  <a:pt x="1134" y="6174"/>
                </a:lnTo>
                <a:cubicBezTo>
                  <a:pt x="1252" y="6174"/>
                  <a:pt x="1349" y="6077"/>
                  <a:pt x="1349" y="5958"/>
                </a:cubicBezTo>
                <a:cubicBezTo>
                  <a:pt x="1349" y="5840"/>
                  <a:pt x="1252" y="5744"/>
                  <a:pt x="1134" y="5744"/>
                </a:cubicBezTo>
                <a:lnTo>
                  <a:pt x="431" y="5744"/>
                </a:lnTo>
                <a:lnTo>
                  <a:pt x="431" y="5027"/>
                </a:lnTo>
                <a:lnTo>
                  <a:pt x="1823" y="5027"/>
                </a:lnTo>
                <a:cubicBezTo>
                  <a:pt x="1942" y="5027"/>
                  <a:pt x="2037" y="4930"/>
                  <a:pt x="2037" y="4811"/>
                </a:cubicBezTo>
                <a:cubicBezTo>
                  <a:pt x="2037" y="4693"/>
                  <a:pt x="1942" y="4597"/>
                  <a:pt x="1823" y="4597"/>
                </a:cubicBezTo>
                <a:lnTo>
                  <a:pt x="431" y="4597"/>
                </a:lnTo>
                <a:lnTo>
                  <a:pt x="431" y="3880"/>
                </a:lnTo>
                <a:lnTo>
                  <a:pt x="1134" y="3880"/>
                </a:lnTo>
                <a:cubicBezTo>
                  <a:pt x="1252" y="3880"/>
                  <a:pt x="1349" y="3783"/>
                  <a:pt x="1349" y="3664"/>
                </a:cubicBezTo>
                <a:cubicBezTo>
                  <a:pt x="1349" y="3546"/>
                  <a:pt x="1252" y="3450"/>
                  <a:pt x="1134" y="3450"/>
                </a:cubicBezTo>
                <a:lnTo>
                  <a:pt x="431" y="3450"/>
                </a:lnTo>
                <a:lnTo>
                  <a:pt x="431" y="2733"/>
                </a:lnTo>
                <a:lnTo>
                  <a:pt x="1823" y="2733"/>
                </a:lnTo>
                <a:cubicBezTo>
                  <a:pt x="1942" y="2733"/>
                  <a:pt x="2037" y="2636"/>
                  <a:pt x="2037" y="2517"/>
                </a:cubicBezTo>
                <a:cubicBezTo>
                  <a:pt x="2037" y="2399"/>
                  <a:pt x="1942" y="2302"/>
                  <a:pt x="1823" y="2302"/>
                </a:cubicBezTo>
                <a:lnTo>
                  <a:pt x="431" y="2302"/>
                </a:lnTo>
                <a:lnTo>
                  <a:pt x="431" y="1585"/>
                </a:lnTo>
                <a:lnTo>
                  <a:pt x="1134" y="1585"/>
                </a:lnTo>
                <a:cubicBezTo>
                  <a:pt x="1252" y="1585"/>
                  <a:pt x="1349" y="1489"/>
                  <a:pt x="1349" y="1370"/>
                </a:cubicBezTo>
                <a:cubicBezTo>
                  <a:pt x="1349" y="1252"/>
                  <a:pt x="1252" y="1155"/>
                  <a:pt x="1134" y="1155"/>
                </a:cubicBezTo>
                <a:lnTo>
                  <a:pt x="431" y="1155"/>
                </a:lnTo>
                <a:lnTo>
                  <a:pt x="431" y="438"/>
                </a:lnTo>
                <a:close/>
                <a:moveTo>
                  <a:pt x="1593" y="12142"/>
                </a:moveTo>
                <a:cubicBezTo>
                  <a:pt x="1726" y="12142"/>
                  <a:pt x="1836" y="12251"/>
                  <a:pt x="1836" y="12385"/>
                </a:cubicBezTo>
                <a:cubicBezTo>
                  <a:pt x="1836" y="12520"/>
                  <a:pt x="1726" y="12628"/>
                  <a:pt x="1593" y="12628"/>
                </a:cubicBezTo>
                <a:cubicBezTo>
                  <a:pt x="1459" y="12628"/>
                  <a:pt x="1349" y="12520"/>
                  <a:pt x="1349" y="12385"/>
                </a:cubicBezTo>
                <a:cubicBezTo>
                  <a:pt x="1349" y="12252"/>
                  <a:pt x="1459" y="12142"/>
                  <a:pt x="1593" y="12142"/>
                </a:cubicBezTo>
                <a:close/>
                <a:moveTo>
                  <a:pt x="6660" y="11683"/>
                </a:moveTo>
                <a:lnTo>
                  <a:pt x="6660" y="12630"/>
                </a:lnTo>
                <a:lnTo>
                  <a:pt x="6402" y="12630"/>
                </a:lnTo>
                <a:lnTo>
                  <a:pt x="6402" y="11683"/>
                </a:lnTo>
                <a:close/>
                <a:moveTo>
                  <a:pt x="7808" y="11683"/>
                </a:moveTo>
                <a:lnTo>
                  <a:pt x="7808" y="12630"/>
                </a:lnTo>
                <a:lnTo>
                  <a:pt x="7091" y="12630"/>
                </a:lnTo>
                <a:lnTo>
                  <a:pt x="7091" y="11683"/>
                </a:lnTo>
                <a:close/>
                <a:moveTo>
                  <a:pt x="9645" y="11683"/>
                </a:moveTo>
                <a:lnTo>
                  <a:pt x="9645" y="12630"/>
                </a:lnTo>
                <a:lnTo>
                  <a:pt x="8239" y="12630"/>
                </a:lnTo>
                <a:lnTo>
                  <a:pt x="8239" y="11683"/>
                </a:lnTo>
                <a:close/>
                <a:moveTo>
                  <a:pt x="10793" y="11683"/>
                </a:moveTo>
                <a:lnTo>
                  <a:pt x="10793" y="12630"/>
                </a:lnTo>
                <a:lnTo>
                  <a:pt x="10076" y="12630"/>
                </a:lnTo>
                <a:lnTo>
                  <a:pt x="10076" y="11683"/>
                </a:lnTo>
                <a:close/>
                <a:moveTo>
                  <a:pt x="11483" y="11683"/>
                </a:moveTo>
                <a:lnTo>
                  <a:pt x="11483" y="12630"/>
                </a:lnTo>
                <a:lnTo>
                  <a:pt x="11225" y="12630"/>
                </a:lnTo>
                <a:lnTo>
                  <a:pt x="11225" y="11683"/>
                </a:lnTo>
                <a:close/>
                <a:moveTo>
                  <a:pt x="1593" y="11709"/>
                </a:moveTo>
                <a:cubicBezTo>
                  <a:pt x="1220" y="11709"/>
                  <a:pt x="917" y="12011"/>
                  <a:pt x="917" y="12385"/>
                </a:cubicBezTo>
                <a:cubicBezTo>
                  <a:pt x="919" y="12758"/>
                  <a:pt x="1220" y="13060"/>
                  <a:pt x="1593" y="13060"/>
                </a:cubicBezTo>
                <a:cubicBezTo>
                  <a:pt x="1965" y="13060"/>
                  <a:pt x="2268" y="12758"/>
                  <a:pt x="2268" y="12385"/>
                </a:cubicBezTo>
                <a:cubicBezTo>
                  <a:pt x="2268" y="12012"/>
                  <a:pt x="1966" y="11709"/>
                  <a:pt x="1593" y="11709"/>
                </a:cubicBezTo>
                <a:close/>
                <a:moveTo>
                  <a:pt x="6186" y="11253"/>
                </a:moveTo>
                <a:cubicBezTo>
                  <a:pt x="6069" y="11253"/>
                  <a:pt x="5972" y="11350"/>
                  <a:pt x="5972" y="11468"/>
                </a:cubicBezTo>
                <a:lnTo>
                  <a:pt x="5972" y="12846"/>
                </a:lnTo>
                <a:cubicBezTo>
                  <a:pt x="5972" y="12963"/>
                  <a:pt x="6069" y="13060"/>
                  <a:pt x="6186" y="13060"/>
                </a:cubicBezTo>
                <a:lnTo>
                  <a:pt x="11699" y="13060"/>
                </a:lnTo>
                <a:cubicBezTo>
                  <a:pt x="11817" y="13060"/>
                  <a:pt x="11913" y="12963"/>
                  <a:pt x="11913" y="12846"/>
                </a:cubicBezTo>
                <a:lnTo>
                  <a:pt x="11913" y="11468"/>
                </a:lnTo>
                <a:cubicBezTo>
                  <a:pt x="11913" y="11350"/>
                  <a:pt x="11817" y="11253"/>
                  <a:pt x="11699" y="11253"/>
                </a:cubicBezTo>
                <a:close/>
                <a:moveTo>
                  <a:pt x="431" y="9920"/>
                </a:moveTo>
                <a:lnTo>
                  <a:pt x="4057" y="13548"/>
                </a:lnTo>
                <a:lnTo>
                  <a:pt x="431" y="13549"/>
                </a:lnTo>
                <a:lnTo>
                  <a:pt x="431" y="9920"/>
                </a:lnTo>
                <a:close/>
                <a:moveTo>
                  <a:pt x="215" y="1"/>
                </a:moveTo>
                <a:cubicBezTo>
                  <a:pt x="96" y="1"/>
                  <a:pt x="1" y="97"/>
                  <a:pt x="1" y="215"/>
                </a:cubicBezTo>
                <a:lnTo>
                  <a:pt x="1" y="13763"/>
                </a:lnTo>
                <a:cubicBezTo>
                  <a:pt x="1" y="13881"/>
                  <a:pt x="99" y="13979"/>
                  <a:pt x="215" y="13979"/>
                </a:cubicBezTo>
                <a:lnTo>
                  <a:pt x="14454" y="13970"/>
                </a:lnTo>
                <a:cubicBezTo>
                  <a:pt x="14571" y="13970"/>
                  <a:pt x="14668" y="13874"/>
                  <a:pt x="14668" y="13754"/>
                </a:cubicBezTo>
                <a:lnTo>
                  <a:pt x="14668" y="10548"/>
                </a:lnTo>
                <a:cubicBezTo>
                  <a:pt x="14669" y="10431"/>
                  <a:pt x="14574" y="10334"/>
                  <a:pt x="14455" y="10334"/>
                </a:cubicBezTo>
                <a:lnTo>
                  <a:pt x="7000" y="10334"/>
                </a:lnTo>
                <a:cubicBezTo>
                  <a:pt x="6881" y="10334"/>
                  <a:pt x="6786" y="10431"/>
                  <a:pt x="6786" y="10548"/>
                </a:cubicBezTo>
                <a:cubicBezTo>
                  <a:pt x="6786" y="10668"/>
                  <a:pt x="6881" y="10764"/>
                  <a:pt x="7000" y="10764"/>
                </a:cubicBezTo>
                <a:lnTo>
                  <a:pt x="14239" y="10764"/>
                </a:lnTo>
                <a:lnTo>
                  <a:pt x="14239" y="13540"/>
                </a:lnTo>
                <a:lnTo>
                  <a:pt x="4666" y="13545"/>
                </a:lnTo>
                <a:lnTo>
                  <a:pt x="3648" y="12526"/>
                </a:lnTo>
                <a:lnTo>
                  <a:pt x="3648" y="10764"/>
                </a:lnTo>
                <a:lnTo>
                  <a:pt x="5959" y="10764"/>
                </a:lnTo>
                <a:cubicBezTo>
                  <a:pt x="6078" y="10764"/>
                  <a:pt x="6174" y="10668"/>
                  <a:pt x="6174" y="10548"/>
                </a:cubicBezTo>
                <a:cubicBezTo>
                  <a:pt x="6174" y="10431"/>
                  <a:pt x="6078" y="10334"/>
                  <a:pt x="5959" y="10334"/>
                </a:cubicBezTo>
                <a:lnTo>
                  <a:pt x="3648" y="10334"/>
                </a:lnTo>
                <a:lnTo>
                  <a:pt x="3648" y="215"/>
                </a:lnTo>
                <a:cubicBezTo>
                  <a:pt x="3648" y="96"/>
                  <a:pt x="3551" y="1"/>
                  <a:pt x="34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2"/>
          <p:cNvSpPr/>
          <p:nvPr/>
        </p:nvSpPr>
        <p:spPr>
          <a:xfrm>
            <a:off x="1570887" y="1492363"/>
            <a:ext cx="640200" cy="64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2"/>
          <p:cNvSpPr/>
          <p:nvPr/>
        </p:nvSpPr>
        <p:spPr>
          <a:xfrm>
            <a:off x="4251900" y="1492350"/>
            <a:ext cx="640200" cy="64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2"/>
          <p:cNvSpPr/>
          <p:nvPr/>
        </p:nvSpPr>
        <p:spPr>
          <a:xfrm>
            <a:off x="6932696" y="1492350"/>
            <a:ext cx="640200" cy="64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2"/>
          <p:cNvSpPr txBox="1"/>
          <p:nvPr>
            <p:ph type="title"/>
          </p:nvPr>
        </p:nvSpPr>
        <p:spPr>
          <a:xfrm>
            <a:off x="713225" y="402336"/>
            <a:ext cx="7717500" cy="6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you </a:t>
            </a:r>
            <a:r>
              <a:rPr b="1" lang="en"/>
              <a:t>going to learn?</a:t>
            </a:r>
            <a:endParaRPr b="1" i="1"/>
          </a:p>
        </p:txBody>
      </p:sp>
      <p:sp>
        <p:nvSpPr>
          <p:cNvPr id="386" name="Google Shape;386;p42"/>
          <p:cNvSpPr txBox="1"/>
          <p:nvPr>
            <p:ph idx="1" type="subTitle"/>
          </p:nvPr>
        </p:nvSpPr>
        <p:spPr>
          <a:xfrm>
            <a:off x="711387" y="2318371"/>
            <a:ext cx="23592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Carving techniques</a:t>
            </a:r>
            <a:endParaRPr/>
          </a:p>
        </p:txBody>
      </p:sp>
      <p:sp>
        <p:nvSpPr>
          <p:cNvPr id="387" name="Google Shape;387;p42"/>
          <p:cNvSpPr txBox="1"/>
          <p:nvPr>
            <p:ph idx="2" type="subTitle"/>
          </p:nvPr>
        </p:nvSpPr>
        <p:spPr>
          <a:xfrm>
            <a:off x="3392400" y="2318348"/>
            <a:ext cx="23592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Surface treatment</a:t>
            </a:r>
            <a:endParaRPr/>
          </a:p>
        </p:txBody>
      </p:sp>
      <p:sp>
        <p:nvSpPr>
          <p:cNvPr id="388" name="Google Shape;388;p42"/>
          <p:cNvSpPr txBox="1"/>
          <p:nvPr>
            <p:ph idx="3" type="subTitle"/>
          </p:nvPr>
        </p:nvSpPr>
        <p:spPr>
          <a:xfrm>
            <a:off x="6073196" y="2318314"/>
            <a:ext cx="23592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Finish techniques</a:t>
            </a:r>
            <a:endParaRPr/>
          </a:p>
        </p:txBody>
      </p:sp>
      <p:sp>
        <p:nvSpPr>
          <p:cNvPr id="389" name="Google Shape;389;p42"/>
          <p:cNvSpPr/>
          <p:nvPr/>
        </p:nvSpPr>
        <p:spPr>
          <a:xfrm>
            <a:off x="7109261" y="1588154"/>
            <a:ext cx="287071" cy="448621"/>
          </a:xfrm>
          <a:custGeom>
            <a:rect b="b" l="l" r="r" t="t"/>
            <a:pathLst>
              <a:path extrusionOk="0" h="14668" w="9386">
                <a:moveTo>
                  <a:pt x="8305" y="2730"/>
                </a:moveTo>
                <a:lnTo>
                  <a:pt x="8448" y="3447"/>
                </a:lnTo>
                <a:lnTo>
                  <a:pt x="7137" y="3447"/>
                </a:lnTo>
                <a:lnTo>
                  <a:pt x="7280" y="2730"/>
                </a:lnTo>
                <a:close/>
                <a:moveTo>
                  <a:pt x="8450" y="3877"/>
                </a:moveTo>
                <a:lnTo>
                  <a:pt x="8077" y="5742"/>
                </a:lnTo>
                <a:lnTo>
                  <a:pt x="7511" y="5742"/>
                </a:lnTo>
                <a:lnTo>
                  <a:pt x="7137" y="3877"/>
                </a:lnTo>
                <a:close/>
                <a:moveTo>
                  <a:pt x="7104" y="1"/>
                </a:moveTo>
                <a:cubicBezTo>
                  <a:pt x="6984" y="1"/>
                  <a:pt x="6888" y="97"/>
                  <a:pt x="6888" y="216"/>
                </a:cubicBezTo>
                <a:lnTo>
                  <a:pt x="6888" y="2490"/>
                </a:lnTo>
                <a:lnTo>
                  <a:pt x="6664" y="3616"/>
                </a:lnTo>
                <a:cubicBezTo>
                  <a:pt x="6661" y="3631"/>
                  <a:pt x="6660" y="3647"/>
                  <a:pt x="6660" y="3662"/>
                </a:cubicBezTo>
                <a:cubicBezTo>
                  <a:pt x="6660" y="3677"/>
                  <a:pt x="6661" y="3691"/>
                  <a:pt x="6664" y="3705"/>
                </a:cubicBezTo>
                <a:lnTo>
                  <a:pt x="7120" y="6000"/>
                </a:lnTo>
                <a:cubicBezTo>
                  <a:pt x="7141" y="6102"/>
                  <a:pt x="7229" y="6174"/>
                  <a:pt x="7331" y="6174"/>
                </a:cubicBezTo>
                <a:lnTo>
                  <a:pt x="8251" y="6174"/>
                </a:lnTo>
                <a:cubicBezTo>
                  <a:pt x="8352" y="6174"/>
                  <a:pt x="8441" y="6100"/>
                  <a:pt x="8462" y="6000"/>
                </a:cubicBezTo>
                <a:lnTo>
                  <a:pt x="8919" y="3706"/>
                </a:lnTo>
                <a:cubicBezTo>
                  <a:pt x="8925" y="3676"/>
                  <a:pt x="8925" y="3646"/>
                  <a:pt x="8919" y="3617"/>
                </a:cubicBezTo>
                <a:lnTo>
                  <a:pt x="8696" y="2491"/>
                </a:lnTo>
                <a:lnTo>
                  <a:pt x="8696" y="216"/>
                </a:lnTo>
                <a:cubicBezTo>
                  <a:pt x="8696" y="97"/>
                  <a:pt x="8599" y="1"/>
                  <a:pt x="8480" y="1"/>
                </a:cubicBezTo>
                <a:cubicBezTo>
                  <a:pt x="8361" y="1"/>
                  <a:pt x="8266" y="97"/>
                  <a:pt x="8266" y="216"/>
                </a:cubicBezTo>
                <a:lnTo>
                  <a:pt x="8266" y="2296"/>
                </a:lnTo>
                <a:lnTo>
                  <a:pt x="7318" y="2296"/>
                </a:lnTo>
                <a:lnTo>
                  <a:pt x="7318" y="216"/>
                </a:lnTo>
                <a:cubicBezTo>
                  <a:pt x="7318" y="97"/>
                  <a:pt x="7223" y="1"/>
                  <a:pt x="7104" y="1"/>
                </a:cubicBezTo>
                <a:close/>
                <a:moveTo>
                  <a:pt x="8726" y="7092"/>
                </a:moveTo>
                <a:lnTo>
                  <a:pt x="8726" y="7179"/>
                </a:lnTo>
                <a:lnTo>
                  <a:pt x="8216" y="7350"/>
                </a:lnTo>
                <a:lnTo>
                  <a:pt x="7369" y="7350"/>
                </a:lnTo>
                <a:lnTo>
                  <a:pt x="6861" y="7179"/>
                </a:lnTo>
                <a:lnTo>
                  <a:pt x="6861" y="7092"/>
                </a:lnTo>
                <a:close/>
                <a:moveTo>
                  <a:pt x="8038" y="7780"/>
                </a:moveTo>
                <a:lnTo>
                  <a:pt x="8038" y="8429"/>
                </a:lnTo>
                <a:lnTo>
                  <a:pt x="7549" y="8551"/>
                </a:lnTo>
                <a:lnTo>
                  <a:pt x="7549" y="7780"/>
                </a:lnTo>
                <a:close/>
                <a:moveTo>
                  <a:pt x="8038" y="8874"/>
                </a:moveTo>
                <a:lnTo>
                  <a:pt x="8038" y="9350"/>
                </a:lnTo>
                <a:lnTo>
                  <a:pt x="7549" y="9472"/>
                </a:lnTo>
                <a:lnTo>
                  <a:pt x="7549" y="8997"/>
                </a:lnTo>
                <a:lnTo>
                  <a:pt x="8038" y="8874"/>
                </a:lnTo>
                <a:close/>
                <a:moveTo>
                  <a:pt x="8038" y="9794"/>
                </a:moveTo>
                <a:lnTo>
                  <a:pt x="8038" y="10337"/>
                </a:lnTo>
                <a:lnTo>
                  <a:pt x="7549" y="10337"/>
                </a:lnTo>
                <a:lnTo>
                  <a:pt x="7549" y="9916"/>
                </a:lnTo>
                <a:lnTo>
                  <a:pt x="8038" y="9794"/>
                </a:lnTo>
                <a:close/>
                <a:moveTo>
                  <a:pt x="215" y="10334"/>
                </a:moveTo>
                <a:cubicBezTo>
                  <a:pt x="95" y="10334"/>
                  <a:pt x="0" y="10431"/>
                  <a:pt x="0" y="10550"/>
                </a:cubicBezTo>
                <a:cubicBezTo>
                  <a:pt x="0" y="10669"/>
                  <a:pt x="95" y="10764"/>
                  <a:pt x="215" y="10764"/>
                </a:cubicBezTo>
                <a:lnTo>
                  <a:pt x="1813" y="10764"/>
                </a:lnTo>
                <a:cubicBezTo>
                  <a:pt x="1931" y="10764"/>
                  <a:pt x="2027" y="10669"/>
                  <a:pt x="2027" y="10550"/>
                </a:cubicBezTo>
                <a:cubicBezTo>
                  <a:pt x="2027" y="10431"/>
                  <a:pt x="1932" y="10334"/>
                  <a:pt x="1813" y="10334"/>
                </a:cubicBezTo>
                <a:close/>
                <a:moveTo>
                  <a:pt x="6643" y="6662"/>
                </a:moveTo>
                <a:cubicBezTo>
                  <a:pt x="6524" y="6662"/>
                  <a:pt x="6427" y="6757"/>
                  <a:pt x="6427" y="6876"/>
                </a:cubicBezTo>
                <a:lnTo>
                  <a:pt x="6427" y="7335"/>
                </a:lnTo>
                <a:cubicBezTo>
                  <a:pt x="6427" y="7427"/>
                  <a:pt x="6486" y="7508"/>
                  <a:pt x="6575" y="7539"/>
                </a:cubicBezTo>
                <a:lnTo>
                  <a:pt x="7117" y="7720"/>
                </a:lnTo>
                <a:lnTo>
                  <a:pt x="7117" y="8659"/>
                </a:lnTo>
                <a:lnTo>
                  <a:pt x="6820" y="8733"/>
                </a:lnTo>
                <a:cubicBezTo>
                  <a:pt x="6705" y="8761"/>
                  <a:pt x="6636" y="8877"/>
                  <a:pt x="6664" y="8994"/>
                </a:cubicBezTo>
                <a:cubicBezTo>
                  <a:pt x="6688" y="9089"/>
                  <a:pt x="6778" y="9155"/>
                  <a:pt x="6873" y="9155"/>
                </a:cubicBezTo>
                <a:cubicBezTo>
                  <a:pt x="6891" y="9155"/>
                  <a:pt x="6909" y="9154"/>
                  <a:pt x="6925" y="9149"/>
                </a:cubicBezTo>
                <a:lnTo>
                  <a:pt x="7119" y="9102"/>
                </a:lnTo>
                <a:lnTo>
                  <a:pt x="7119" y="9576"/>
                </a:lnTo>
                <a:lnTo>
                  <a:pt x="6823" y="9650"/>
                </a:lnTo>
                <a:cubicBezTo>
                  <a:pt x="6707" y="9677"/>
                  <a:pt x="6637" y="9795"/>
                  <a:pt x="6666" y="9910"/>
                </a:cubicBezTo>
                <a:cubicBezTo>
                  <a:pt x="6690" y="10008"/>
                  <a:pt x="6779" y="10074"/>
                  <a:pt x="6876" y="10074"/>
                </a:cubicBezTo>
                <a:cubicBezTo>
                  <a:pt x="6892" y="10074"/>
                  <a:pt x="6910" y="10073"/>
                  <a:pt x="6928" y="10068"/>
                </a:cubicBezTo>
                <a:lnTo>
                  <a:pt x="7120" y="10022"/>
                </a:lnTo>
                <a:lnTo>
                  <a:pt x="7120" y="10334"/>
                </a:lnTo>
                <a:lnTo>
                  <a:pt x="2858" y="10334"/>
                </a:lnTo>
                <a:cubicBezTo>
                  <a:pt x="2740" y="10334"/>
                  <a:pt x="2643" y="10431"/>
                  <a:pt x="2643" y="10550"/>
                </a:cubicBezTo>
                <a:cubicBezTo>
                  <a:pt x="2643" y="10669"/>
                  <a:pt x="2740" y="10764"/>
                  <a:pt x="2858" y="10764"/>
                </a:cubicBezTo>
                <a:lnTo>
                  <a:pt x="8652" y="10764"/>
                </a:lnTo>
                <a:lnTo>
                  <a:pt x="6328" y="13089"/>
                </a:lnTo>
                <a:lnTo>
                  <a:pt x="216" y="13089"/>
                </a:lnTo>
                <a:cubicBezTo>
                  <a:pt x="98" y="13089"/>
                  <a:pt x="2" y="13185"/>
                  <a:pt x="2" y="13305"/>
                </a:cubicBezTo>
                <a:cubicBezTo>
                  <a:pt x="2" y="13424"/>
                  <a:pt x="98" y="13519"/>
                  <a:pt x="216" y="13519"/>
                </a:cubicBezTo>
                <a:lnTo>
                  <a:pt x="6201" y="13519"/>
                </a:lnTo>
                <a:lnTo>
                  <a:pt x="6201" y="14452"/>
                </a:lnTo>
                <a:cubicBezTo>
                  <a:pt x="6201" y="14569"/>
                  <a:pt x="6298" y="14666"/>
                  <a:pt x="6417" y="14666"/>
                </a:cubicBezTo>
                <a:cubicBezTo>
                  <a:pt x="6536" y="14666"/>
                  <a:pt x="6631" y="14571"/>
                  <a:pt x="6631" y="14452"/>
                </a:cubicBezTo>
                <a:lnTo>
                  <a:pt x="6631" y="13392"/>
                </a:lnTo>
                <a:lnTo>
                  <a:pt x="8956" y="11068"/>
                </a:lnTo>
                <a:lnTo>
                  <a:pt x="8956" y="14453"/>
                </a:lnTo>
                <a:cubicBezTo>
                  <a:pt x="8956" y="14572"/>
                  <a:pt x="9052" y="14668"/>
                  <a:pt x="9171" y="14668"/>
                </a:cubicBezTo>
                <a:cubicBezTo>
                  <a:pt x="9291" y="14668"/>
                  <a:pt x="9386" y="14572"/>
                  <a:pt x="9386" y="14453"/>
                </a:cubicBezTo>
                <a:lnTo>
                  <a:pt x="9386" y="10550"/>
                </a:lnTo>
                <a:cubicBezTo>
                  <a:pt x="9386" y="10545"/>
                  <a:pt x="9384" y="10544"/>
                  <a:pt x="9384" y="10538"/>
                </a:cubicBezTo>
                <a:cubicBezTo>
                  <a:pt x="9378" y="10425"/>
                  <a:pt x="9282" y="10332"/>
                  <a:pt x="9168" y="10332"/>
                </a:cubicBezTo>
                <a:lnTo>
                  <a:pt x="8465" y="10332"/>
                </a:lnTo>
                <a:lnTo>
                  <a:pt x="8465" y="9683"/>
                </a:lnTo>
                <a:lnTo>
                  <a:pt x="8761" y="9609"/>
                </a:lnTo>
                <a:cubicBezTo>
                  <a:pt x="8877" y="9582"/>
                  <a:pt x="8947" y="9465"/>
                  <a:pt x="8918" y="9350"/>
                </a:cubicBezTo>
                <a:cubicBezTo>
                  <a:pt x="8894" y="9252"/>
                  <a:pt x="8806" y="9187"/>
                  <a:pt x="8710" y="9187"/>
                </a:cubicBezTo>
                <a:cubicBezTo>
                  <a:pt x="8693" y="9187"/>
                  <a:pt x="8675" y="9189"/>
                  <a:pt x="8658" y="9193"/>
                </a:cubicBezTo>
                <a:lnTo>
                  <a:pt x="8465" y="9240"/>
                </a:lnTo>
                <a:lnTo>
                  <a:pt x="8465" y="8764"/>
                </a:lnTo>
                <a:lnTo>
                  <a:pt x="8761" y="8692"/>
                </a:lnTo>
                <a:cubicBezTo>
                  <a:pt x="8877" y="8663"/>
                  <a:pt x="8947" y="8545"/>
                  <a:pt x="8918" y="8431"/>
                </a:cubicBezTo>
                <a:cubicBezTo>
                  <a:pt x="8893" y="8333"/>
                  <a:pt x="8805" y="8268"/>
                  <a:pt x="8708" y="8268"/>
                </a:cubicBezTo>
                <a:cubicBezTo>
                  <a:pt x="8692" y="8268"/>
                  <a:pt x="8675" y="8270"/>
                  <a:pt x="8658" y="8274"/>
                </a:cubicBezTo>
                <a:lnTo>
                  <a:pt x="8465" y="8322"/>
                </a:lnTo>
                <a:lnTo>
                  <a:pt x="8465" y="7720"/>
                </a:lnTo>
                <a:lnTo>
                  <a:pt x="9007" y="7539"/>
                </a:lnTo>
                <a:cubicBezTo>
                  <a:pt x="9096" y="7510"/>
                  <a:pt x="9153" y="7427"/>
                  <a:pt x="9153" y="7335"/>
                </a:cubicBezTo>
                <a:lnTo>
                  <a:pt x="9153" y="6876"/>
                </a:lnTo>
                <a:cubicBezTo>
                  <a:pt x="9153" y="6757"/>
                  <a:pt x="9058" y="6662"/>
                  <a:pt x="8939" y="666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2"/>
          <p:cNvSpPr/>
          <p:nvPr/>
        </p:nvSpPr>
        <p:spPr>
          <a:xfrm>
            <a:off x="1666279" y="1711141"/>
            <a:ext cx="449416" cy="202748"/>
          </a:xfrm>
          <a:custGeom>
            <a:rect b="b" l="l" r="r" t="t"/>
            <a:pathLst>
              <a:path extrusionOk="0" h="6629" w="14694">
                <a:moveTo>
                  <a:pt x="238" y="1046"/>
                </a:moveTo>
                <a:cubicBezTo>
                  <a:pt x="142" y="1046"/>
                  <a:pt x="54" y="1112"/>
                  <a:pt x="30" y="1210"/>
                </a:cubicBezTo>
                <a:cubicBezTo>
                  <a:pt x="1" y="1324"/>
                  <a:pt x="70" y="1442"/>
                  <a:pt x="184" y="1469"/>
                </a:cubicBezTo>
                <a:lnTo>
                  <a:pt x="1124" y="1706"/>
                </a:lnTo>
                <a:cubicBezTo>
                  <a:pt x="1140" y="1709"/>
                  <a:pt x="1160" y="1711"/>
                  <a:pt x="1177" y="1711"/>
                </a:cubicBezTo>
                <a:cubicBezTo>
                  <a:pt x="1273" y="1711"/>
                  <a:pt x="1361" y="1647"/>
                  <a:pt x="1387" y="1549"/>
                </a:cubicBezTo>
                <a:cubicBezTo>
                  <a:pt x="1414" y="1435"/>
                  <a:pt x="1344" y="1317"/>
                  <a:pt x="1230" y="1288"/>
                </a:cubicBezTo>
                <a:lnTo>
                  <a:pt x="289" y="1053"/>
                </a:lnTo>
                <a:cubicBezTo>
                  <a:pt x="272" y="1048"/>
                  <a:pt x="255" y="1046"/>
                  <a:pt x="238" y="1046"/>
                </a:cubicBezTo>
                <a:close/>
                <a:moveTo>
                  <a:pt x="5726" y="4102"/>
                </a:moveTo>
                <a:lnTo>
                  <a:pt x="3630" y="6198"/>
                </a:lnTo>
                <a:lnTo>
                  <a:pt x="1980" y="6198"/>
                </a:lnTo>
                <a:lnTo>
                  <a:pt x="4076" y="4102"/>
                </a:lnTo>
                <a:close/>
                <a:moveTo>
                  <a:pt x="7983" y="4102"/>
                </a:moveTo>
                <a:lnTo>
                  <a:pt x="5886" y="6198"/>
                </a:lnTo>
                <a:lnTo>
                  <a:pt x="4236" y="6198"/>
                </a:lnTo>
                <a:lnTo>
                  <a:pt x="6333" y="4102"/>
                </a:lnTo>
                <a:close/>
                <a:moveTo>
                  <a:pt x="10241" y="4102"/>
                </a:moveTo>
                <a:lnTo>
                  <a:pt x="8144" y="6198"/>
                </a:lnTo>
                <a:lnTo>
                  <a:pt x="6496" y="6198"/>
                </a:lnTo>
                <a:lnTo>
                  <a:pt x="8591" y="4102"/>
                </a:lnTo>
                <a:close/>
                <a:moveTo>
                  <a:pt x="12499" y="4102"/>
                </a:moveTo>
                <a:lnTo>
                  <a:pt x="10402" y="6198"/>
                </a:lnTo>
                <a:lnTo>
                  <a:pt x="8754" y="6198"/>
                </a:lnTo>
                <a:lnTo>
                  <a:pt x="10851" y="4102"/>
                </a:lnTo>
                <a:close/>
                <a:moveTo>
                  <a:pt x="8737" y="1"/>
                </a:moveTo>
                <a:cubicBezTo>
                  <a:pt x="7605" y="1"/>
                  <a:pt x="6685" y="921"/>
                  <a:pt x="6685" y="2053"/>
                </a:cubicBezTo>
                <a:cubicBezTo>
                  <a:pt x="6685" y="2713"/>
                  <a:pt x="6996" y="3300"/>
                  <a:pt x="7480" y="3676"/>
                </a:cubicBezTo>
                <a:lnTo>
                  <a:pt x="7066" y="3676"/>
                </a:lnTo>
                <a:lnTo>
                  <a:pt x="6461" y="2666"/>
                </a:lnTo>
                <a:cubicBezTo>
                  <a:pt x="6433" y="2616"/>
                  <a:pt x="6384" y="2582"/>
                  <a:pt x="6330" y="2568"/>
                </a:cubicBezTo>
                <a:lnTo>
                  <a:pt x="2285" y="1555"/>
                </a:lnTo>
                <a:cubicBezTo>
                  <a:pt x="2267" y="1551"/>
                  <a:pt x="2249" y="1549"/>
                  <a:pt x="2232" y="1549"/>
                </a:cubicBezTo>
                <a:cubicBezTo>
                  <a:pt x="2135" y="1549"/>
                  <a:pt x="2048" y="1614"/>
                  <a:pt x="2024" y="1711"/>
                </a:cubicBezTo>
                <a:cubicBezTo>
                  <a:pt x="1995" y="1827"/>
                  <a:pt x="2066" y="1943"/>
                  <a:pt x="2180" y="1972"/>
                </a:cubicBezTo>
                <a:lnTo>
                  <a:pt x="6138" y="2962"/>
                </a:lnTo>
                <a:lnTo>
                  <a:pt x="6493" y="3555"/>
                </a:lnTo>
                <a:lnTo>
                  <a:pt x="289" y="2002"/>
                </a:lnTo>
                <a:cubicBezTo>
                  <a:pt x="272" y="1998"/>
                  <a:pt x="254" y="1996"/>
                  <a:pt x="237" y="1996"/>
                </a:cubicBezTo>
                <a:cubicBezTo>
                  <a:pt x="141" y="1996"/>
                  <a:pt x="54" y="2061"/>
                  <a:pt x="30" y="2159"/>
                </a:cubicBezTo>
                <a:cubicBezTo>
                  <a:pt x="1" y="2274"/>
                  <a:pt x="70" y="2390"/>
                  <a:pt x="187" y="2419"/>
                </a:cubicBezTo>
                <a:lnTo>
                  <a:pt x="5199" y="3673"/>
                </a:lnTo>
                <a:lnTo>
                  <a:pt x="239" y="3673"/>
                </a:lnTo>
                <a:cubicBezTo>
                  <a:pt x="120" y="3673"/>
                  <a:pt x="24" y="3770"/>
                  <a:pt x="24" y="3889"/>
                </a:cubicBezTo>
                <a:cubicBezTo>
                  <a:pt x="24" y="4008"/>
                  <a:pt x="120" y="4105"/>
                  <a:pt x="239" y="4105"/>
                </a:cubicBezTo>
                <a:lnTo>
                  <a:pt x="1208" y="4105"/>
                </a:lnTo>
                <a:lnTo>
                  <a:pt x="182" y="5131"/>
                </a:lnTo>
                <a:cubicBezTo>
                  <a:pt x="97" y="5214"/>
                  <a:pt x="97" y="5350"/>
                  <a:pt x="182" y="5434"/>
                </a:cubicBezTo>
                <a:cubicBezTo>
                  <a:pt x="226" y="5475"/>
                  <a:pt x="279" y="5496"/>
                  <a:pt x="334" y="5496"/>
                </a:cubicBezTo>
                <a:cubicBezTo>
                  <a:pt x="392" y="5496"/>
                  <a:pt x="446" y="5475"/>
                  <a:pt x="488" y="5434"/>
                </a:cubicBezTo>
                <a:lnTo>
                  <a:pt x="1809" y="4114"/>
                </a:lnTo>
                <a:lnTo>
                  <a:pt x="1820" y="4102"/>
                </a:lnTo>
                <a:lnTo>
                  <a:pt x="3470" y="4102"/>
                </a:lnTo>
                <a:lnTo>
                  <a:pt x="1373" y="6198"/>
                </a:lnTo>
                <a:lnTo>
                  <a:pt x="241" y="6198"/>
                </a:lnTo>
                <a:cubicBezTo>
                  <a:pt x="122" y="6198"/>
                  <a:pt x="25" y="6295"/>
                  <a:pt x="25" y="6414"/>
                </a:cubicBezTo>
                <a:cubicBezTo>
                  <a:pt x="25" y="6532"/>
                  <a:pt x="122" y="6628"/>
                  <a:pt x="241" y="6628"/>
                </a:cubicBezTo>
                <a:lnTo>
                  <a:pt x="14478" y="6628"/>
                </a:lnTo>
                <a:cubicBezTo>
                  <a:pt x="14597" y="6628"/>
                  <a:pt x="14694" y="6532"/>
                  <a:pt x="14694" y="6414"/>
                </a:cubicBezTo>
                <a:cubicBezTo>
                  <a:pt x="14694" y="6295"/>
                  <a:pt x="14597" y="6198"/>
                  <a:pt x="14476" y="6198"/>
                </a:cubicBezTo>
                <a:lnTo>
                  <a:pt x="13269" y="6198"/>
                </a:lnTo>
                <a:lnTo>
                  <a:pt x="14514" y="4953"/>
                </a:lnTo>
                <a:cubicBezTo>
                  <a:pt x="14598" y="4870"/>
                  <a:pt x="14598" y="4734"/>
                  <a:pt x="14514" y="4650"/>
                </a:cubicBezTo>
                <a:cubicBezTo>
                  <a:pt x="14472" y="4607"/>
                  <a:pt x="14418" y="4586"/>
                  <a:pt x="14363" y="4586"/>
                </a:cubicBezTo>
                <a:cubicBezTo>
                  <a:pt x="14308" y="4586"/>
                  <a:pt x="14253" y="4607"/>
                  <a:pt x="14211" y="4650"/>
                </a:cubicBezTo>
                <a:lnTo>
                  <a:pt x="12662" y="6198"/>
                </a:lnTo>
                <a:lnTo>
                  <a:pt x="11012" y="6198"/>
                </a:lnTo>
                <a:lnTo>
                  <a:pt x="13109" y="4106"/>
                </a:lnTo>
                <a:lnTo>
                  <a:pt x="14478" y="4106"/>
                </a:lnTo>
                <a:cubicBezTo>
                  <a:pt x="14597" y="4106"/>
                  <a:pt x="14694" y="4010"/>
                  <a:pt x="14694" y="3890"/>
                </a:cubicBezTo>
                <a:cubicBezTo>
                  <a:pt x="14694" y="3771"/>
                  <a:pt x="14597" y="3676"/>
                  <a:pt x="14478" y="3676"/>
                </a:cubicBezTo>
                <a:lnTo>
                  <a:pt x="8737" y="3676"/>
                </a:lnTo>
                <a:cubicBezTo>
                  <a:pt x="7842" y="3676"/>
                  <a:pt x="7115" y="2947"/>
                  <a:pt x="7115" y="2053"/>
                </a:cubicBezTo>
                <a:cubicBezTo>
                  <a:pt x="7115" y="1158"/>
                  <a:pt x="7842" y="431"/>
                  <a:pt x="8737" y="431"/>
                </a:cubicBezTo>
                <a:cubicBezTo>
                  <a:pt x="8855" y="431"/>
                  <a:pt x="8952" y="334"/>
                  <a:pt x="8952" y="215"/>
                </a:cubicBezTo>
                <a:cubicBezTo>
                  <a:pt x="8952" y="96"/>
                  <a:pt x="8855" y="1"/>
                  <a:pt x="87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2"/>
          <p:cNvSpPr/>
          <p:nvPr/>
        </p:nvSpPr>
        <p:spPr>
          <a:xfrm>
            <a:off x="4365184" y="1588159"/>
            <a:ext cx="413632" cy="448713"/>
          </a:xfrm>
          <a:custGeom>
            <a:rect b="b" l="l" r="r" t="t"/>
            <a:pathLst>
              <a:path extrusionOk="0" h="14671" w="13524">
                <a:moveTo>
                  <a:pt x="12388" y="920"/>
                </a:moveTo>
                <a:cubicBezTo>
                  <a:pt x="12271" y="920"/>
                  <a:pt x="12174" y="1017"/>
                  <a:pt x="12174" y="1134"/>
                </a:cubicBezTo>
                <a:lnTo>
                  <a:pt x="12174" y="2513"/>
                </a:lnTo>
                <a:cubicBezTo>
                  <a:pt x="12174" y="2632"/>
                  <a:pt x="12271" y="2727"/>
                  <a:pt x="12388" y="2727"/>
                </a:cubicBezTo>
                <a:cubicBezTo>
                  <a:pt x="12508" y="2727"/>
                  <a:pt x="12604" y="2630"/>
                  <a:pt x="12604" y="2513"/>
                </a:cubicBezTo>
                <a:lnTo>
                  <a:pt x="12604" y="1134"/>
                </a:lnTo>
                <a:cubicBezTo>
                  <a:pt x="12604" y="1017"/>
                  <a:pt x="12508" y="920"/>
                  <a:pt x="12388" y="920"/>
                </a:cubicBezTo>
                <a:close/>
                <a:moveTo>
                  <a:pt x="5501" y="2069"/>
                </a:moveTo>
                <a:cubicBezTo>
                  <a:pt x="5382" y="2069"/>
                  <a:pt x="5285" y="2165"/>
                  <a:pt x="5285" y="2283"/>
                </a:cubicBezTo>
                <a:lnTo>
                  <a:pt x="5285" y="2973"/>
                </a:lnTo>
                <a:cubicBezTo>
                  <a:pt x="5285" y="3092"/>
                  <a:pt x="5382" y="3187"/>
                  <a:pt x="5501" y="3187"/>
                </a:cubicBezTo>
                <a:cubicBezTo>
                  <a:pt x="5619" y="3187"/>
                  <a:pt x="5715" y="3091"/>
                  <a:pt x="5715" y="2973"/>
                </a:cubicBezTo>
                <a:lnTo>
                  <a:pt x="5715" y="2283"/>
                </a:lnTo>
                <a:cubicBezTo>
                  <a:pt x="5715" y="2165"/>
                  <a:pt x="5619" y="2069"/>
                  <a:pt x="5501" y="2069"/>
                </a:cubicBezTo>
                <a:close/>
                <a:moveTo>
                  <a:pt x="3433" y="2528"/>
                </a:moveTo>
                <a:cubicBezTo>
                  <a:pt x="3314" y="2528"/>
                  <a:pt x="3217" y="2624"/>
                  <a:pt x="3217" y="2742"/>
                </a:cubicBezTo>
                <a:lnTo>
                  <a:pt x="3217" y="3201"/>
                </a:lnTo>
                <a:cubicBezTo>
                  <a:pt x="3217" y="3320"/>
                  <a:pt x="3314" y="3417"/>
                  <a:pt x="3433" y="3417"/>
                </a:cubicBezTo>
                <a:cubicBezTo>
                  <a:pt x="3551" y="3417"/>
                  <a:pt x="3647" y="3320"/>
                  <a:pt x="3647" y="3201"/>
                </a:cubicBezTo>
                <a:lnTo>
                  <a:pt x="3647" y="2742"/>
                </a:lnTo>
                <a:cubicBezTo>
                  <a:pt x="3647" y="2624"/>
                  <a:pt x="3551" y="2528"/>
                  <a:pt x="3433" y="2528"/>
                </a:cubicBezTo>
                <a:close/>
                <a:moveTo>
                  <a:pt x="11241" y="1839"/>
                </a:moveTo>
                <a:cubicBezTo>
                  <a:pt x="11123" y="1839"/>
                  <a:pt x="11027" y="1934"/>
                  <a:pt x="11027" y="2054"/>
                </a:cubicBezTo>
                <a:lnTo>
                  <a:pt x="11027" y="4120"/>
                </a:lnTo>
                <a:cubicBezTo>
                  <a:pt x="11027" y="4239"/>
                  <a:pt x="11123" y="4334"/>
                  <a:pt x="11241" y="4334"/>
                </a:cubicBezTo>
                <a:cubicBezTo>
                  <a:pt x="11360" y="4334"/>
                  <a:pt x="11457" y="4239"/>
                  <a:pt x="11457" y="4120"/>
                </a:cubicBezTo>
                <a:lnTo>
                  <a:pt x="11457" y="2054"/>
                </a:lnTo>
                <a:cubicBezTo>
                  <a:pt x="11457" y="1934"/>
                  <a:pt x="11360" y="1839"/>
                  <a:pt x="11241" y="1839"/>
                </a:cubicBezTo>
                <a:close/>
                <a:moveTo>
                  <a:pt x="2286" y="1150"/>
                </a:moveTo>
                <a:cubicBezTo>
                  <a:pt x="2167" y="1150"/>
                  <a:pt x="2070" y="1246"/>
                  <a:pt x="2070" y="1365"/>
                </a:cubicBezTo>
                <a:lnTo>
                  <a:pt x="2070" y="4580"/>
                </a:lnTo>
                <a:cubicBezTo>
                  <a:pt x="2070" y="4698"/>
                  <a:pt x="2167" y="4795"/>
                  <a:pt x="2286" y="4795"/>
                </a:cubicBezTo>
                <a:cubicBezTo>
                  <a:pt x="2403" y="4795"/>
                  <a:pt x="2500" y="4698"/>
                  <a:pt x="2500" y="4580"/>
                </a:cubicBezTo>
                <a:lnTo>
                  <a:pt x="2500" y="1365"/>
                </a:lnTo>
                <a:cubicBezTo>
                  <a:pt x="2500" y="1246"/>
                  <a:pt x="2403" y="1150"/>
                  <a:pt x="2286" y="1150"/>
                </a:cubicBezTo>
                <a:close/>
                <a:moveTo>
                  <a:pt x="8025" y="3447"/>
                </a:moveTo>
                <a:cubicBezTo>
                  <a:pt x="7905" y="3447"/>
                  <a:pt x="7810" y="3542"/>
                  <a:pt x="7810" y="3661"/>
                </a:cubicBezTo>
                <a:lnTo>
                  <a:pt x="7810" y="4580"/>
                </a:lnTo>
                <a:cubicBezTo>
                  <a:pt x="7810" y="4698"/>
                  <a:pt x="7905" y="4795"/>
                  <a:pt x="8025" y="4795"/>
                </a:cubicBezTo>
                <a:cubicBezTo>
                  <a:pt x="8144" y="4795"/>
                  <a:pt x="8240" y="4698"/>
                  <a:pt x="8240" y="4580"/>
                </a:cubicBezTo>
                <a:lnTo>
                  <a:pt x="8240" y="3661"/>
                </a:lnTo>
                <a:cubicBezTo>
                  <a:pt x="8242" y="3542"/>
                  <a:pt x="8145" y="3447"/>
                  <a:pt x="8025" y="3447"/>
                </a:cubicBezTo>
                <a:close/>
                <a:moveTo>
                  <a:pt x="6648" y="1150"/>
                </a:moveTo>
                <a:cubicBezTo>
                  <a:pt x="6529" y="1150"/>
                  <a:pt x="6432" y="1246"/>
                  <a:pt x="6432" y="1365"/>
                </a:cubicBezTo>
                <a:lnTo>
                  <a:pt x="6432" y="5269"/>
                </a:lnTo>
                <a:cubicBezTo>
                  <a:pt x="6432" y="5388"/>
                  <a:pt x="6529" y="5485"/>
                  <a:pt x="6648" y="5485"/>
                </a:cubicBezTo>
                <a:cubicBezTo>
                  <a:pt x="6766" y="5485"/>
                  <a:pt x="6862" y="5388"/>
                  <a:pt x="6862" y="5269"/>
                </a:cubicBezTo>
                <a:lnTo>
                  <a:pt x="6862" y="1365"/>
                </a:lnTo>
                <a:cubicBezTo>
                  <a:pt x="6862" y="1246"/>
                  <a:pt x="6766" y="1150"/>
                  <a:pt x="6648" y="1150"/>
                </a:cubicBezTo>
                <a:close/>
                <a:moveTo>
                  <a:pt x="1136" y="2069"/>
                </a:moveTo>
                <a:cubicBezTo>
                  <a:pt x="1016" y="2069"/>
                  <a:pt x="921" y="2165"/>
                  <a:pt x="921" y="2283"/>
                </a:cubicBezTo>
                <a:lnTo>
                  <a:pt x="921" y="5729"/>
                </a:lnTo>
                <a:cubicBezTo>
                  <a:pt x="921" y="5848"/>
                  <a:pt x="1018" y="5943"/>
                  <a:pt x="1136" y="5943"/>
                </a:cubicBezTo>
                <a:cubicBezTo>
                  <a:pt x="1255" y="5943"/>
                  <a:pt x="1351" y="5848"/>
                  <a:pt x="1351" y="5729"/>
                </a:cubicBezTo>
                <a:lnTo>
                  <a:pt x="1351" y="2283"/>
                </a:lnTo>
                <a:cubicBezTo>
                  <a:pt x="1351" y="2165"/>
                  <a:pt x="1255" y="2069"/>
                  <a:pt x="1136" y="2069"/>
                </a:cubicBezTo>
                <a:close/>
                <a:moveTo>
                  <a:pt x="10092" y="2528"/>
                </a:moveTo>
                <a:cubicBezTo>
                  <a:pt x="9973" y="2528"/>
                  <a:pt x="9878" y="2624"/>
                  <a:pt x="9878" y="2742"/>
                </a:cubicBezTo>
                <a:lnTo>
                  <a:pt x="9878" y="5957"/>
                </a:lnTo>
                <a:cubicBezTo>
                  <a:pt x="9878" y="6076"/>
                  <a:pt x="9973" y="6173"/>
                  <a:pt x="10092" y="6173"/>
                </a:cubicBezTo>
                <a:cubicBezTo>
                  <a:pt x="10212" y="6173"/>
                  <a:pt x="10308" y="6076"/>
                  <a:pt x="10308" y="5957"/>
                </a:cubicBezTo>
                <a:lnTo>
                  <a:pt x="10308" y="2742"/>
                </a:lnTo>
                <a:cubicBezTo>
                  <a:pt x="10308" y="2624"/>
                  <a:pt x="10212" y="2528"/>
                  <a:pt x="10092" y="2528"/>
                </a:cubicBezTo>
                <a:close/>
                <a:moveTo>
                  <a:pt x="12388" y="3676"/>
                </a:moveTo>
                <a:cubicBezTo>
                  <a:pt x="12271" y="3676"/>
                  <a:pt x="12174" y="3773"/>
                  <a:pt x="12174" y="3892"/>
                </a:cubicBezTo>
                <a:lnTo>
                  <a:pt x="12174" y="5957"/>
                </a:lnTo>
                <a:cubicBezTo>
                  <a:pt x="12174" y="6076"/>
                  <a:pt x="12271" y="6173"/>
                  <a:pt x="12388" y="6173"/>
                </a:cubicBezTo>
                <a:cubicBezTo>
                  <a:pt x="12508" y="6173"/>
                  <a:pt x="12604" y="6076"/>
                  <a:pt x="12604" y="5957"/>
                </a:cubicBezTo>
                <a:lnTo>
                  <a:pt x="12604" y="3892"/>
                </a:lnTo>
                <a:cubicBezTo>
                  <a:pt x="12604" y="3773"/>
                  <a:pt x="12508" y="3676"/>
                  <a:pt x="12388" y="3676"/>
                </a:cubicBezTo>
                <a:close/>
                <a:moveTo>
                  <a:pt x="6648" y="6202"/>
                </a:moveTo>
                <a:cubicBezTo>
                  <a:pt x="6529" y="6202"/>
                  <a:pt x="6432" y="6297"/>
                  <a:pt x="6432" y="6416"/>
                </a:cubicBezTo>
                <a:lnTo>
                  <a:pt x="6432" y="6875"/>
                </a:lnTo>
                <a:cubicBezTo>
                  <a:pt x="6432" y="6994"/>
                  <a:pt x="6529" y="7089"/>
                  <a:pt x="6648" y="7089"/>
                </a:cubicBezTo>
                <a:cubicBezTo>
                  <a:pt x="6766" y="7089"/>
                  <a:pt x="6862" y="6993"/>
                  <a:pt x="6862" y="6875"/>
                </a:cubicBezTo>
                <a:lnTo>
                  <a:pt x="6862" y="6416"/>
                </a:lnTo>
                <a:cubicBezTo>
                  <a:pt x="6862" y="6300"/>
                  <a:pt x="6766" y="6202"/>
                  <a:pt x="6648" y="6202"/>
                </a:cubicBezTo>
                <a:close/>
                <a:moveTo>
                  <a:pt x="3433" y="3904"/>
                </a:moveTo>
                <a:cubicBezTo>
                  <a:pt x="3314" y="3904"/>
                  <a:pt x="3217" y="4001"/>
                  <a:pt x="3217" y="4120"/>
                </a:cubicBezTo>
                <a:lnTo>
                  <a:pt x="3217" y="7104"/>
                </a:lnTo>
                <a:cubicBezTo>
                  <a:pt x="3217" y="7223"/>
                  <a:pt x="3314" y="7320"/>
                  <a:pt x="3433" y="7320"/>
                </a:cubicBezTo>
                <a:cubicBezTo>
                  <a:pt x="3551" y="7320"/>
                  <a:pt x="3647" y="7223"/>
                  <a:pt x="3647" y="7104"/>
                </a:cubicBezTo>
                <a:lnTo>
                  <a:pt x="3647" y="4120"/>
                </a:lnTo>
                <a:cubicBezTo>
                  <a:pt x="3647" y="4001"/>
                  <a:pt x="3551" y="3904"/>
                  <a:pt x="3433" y="3904"/>
                </a:cubicBezTo>
                <a:close/>
                <a:moveTo>
                  <a:pt x="1136" y="6431"/>
                </a:moveTo>
                <a:cubicBezTo>
                  <a:pt x="1016" y="6431"/>
                  <a:pt x="921" y="6528"/>
                  <a:pt x="921" y="6647"/>
                </a:cubicBezTo>
                <a:lnTo>
                  <a:pt x="921" y="7335"/>
                </a:lnTo>
                <a:cubicBezTo>
                  <a:pt x="921" y="7454"/>
                  <a:pt x="1018" y="7549"/>
                  <a:pt x="1136" y="7549"/>
                </a:cubicBezTo>
                <a:cubicBezTo>
                  <a:pt x="1255" y="7549"/>
                  <a:pt x="1351" y="7453"/>
                  <a:pt x="1351" y="7335"/>
                </a:cubicBezTo>
                <a:lnTo>
                  <a:pt x="1351" y="6647"/>
                </a:lnTo>
                <a:cubicBezTo>
                  <a:pt x="1351" y="6528"/>
                  <a:pt x="1255" y="6431"/>
                  <a:pt x="1136" y="6431"/>
                </a:cubicBezTo>
                <a:close/>
                <a:moveTo>
                  <a:pt x="5501" y="3904"/>
                </a:moveTo>
                <a:cubicBezTo>
                  <a:pt x="5382" y="3904"/>
                  <a:pt x="5285" y="4001"/>
                  <a:pt x="5285" y="4120"/>
                </a:cubicBezTo>
                <a:lnTo>
                  <a:pt x="5285" y="7565"/>
                </a:lnTo>
                <a:cubicBezTo>
                  <a:pt x="5285" y="7684"/>
                  <a:pt x="5382" y="7780"/>
                  <a:pt x="5501" y="7780"/>
                </a:cubicBezTo>
                <a:cubicBezTo>
                  <a:pt x="5619" y="7780"/>
                  <a:pt x="5715" y="7684"/>
                  <a:pt x="5715" y="7565"/>
                </a:cubicBezTo>
                <a:lnTo>
                  <a:pt x="5715" y="4120"/>
                </a:lnTo>
                <a:cubicBezTo>
                  <a:pt x="5715" y="4001"/>
                  <a:pt x="5619" y="3904"/>
                  <a:pt x="5501" y="3904"/>
                </a:cubicBezTo>
                <a:close/>
                <a:moveTo>
                  <a:pt x="11241" y="5284"/>
                </a:moveTo>
                <a:cubicBezTo>
                  <a:pt x="11123" y="5284"/>
                  <a:pt x="11027" y="5380"/>
                  <a:pt x="11027" y="5500"/>
                </a:cubicBezTo>
                <a:lnTo>
                  <a:pt x="11027" y="7565"/>
                </a:lnTo>
                <a:cubicBezTo>
                  <a:pt x="11027" y="7684"/>
                  <a:pt x="11123" y="7780"/>
                  <a:pt x="11241" y="7780"/>
                </a:cubicBezTo>
                <a:cubicBezTo>
                  <a:pt x="11360" y="7780"/>
                  <a:pt x="11457" y="7684"/>
                  <a:pt x="11457" y="7565"/>
                </a:cubicBezTo>
                <a:lnTo>
                  <a:pt x="11457" y="5500"/>
                </a:lnTo>
                <a:cubicBezTo>
                  <a:pt x="11457" y="5380"/>
                  <a:pt x="11360" y="5284"/>
                  <a:pt x="11241" y="5284"/>
                </a:cubicBezTo>
                <a:close/>
                <a:moveTo>
                  <a:pt x="12388" y="7119"/>
                </a:moveTo>
                <a:cubicBezTo>
                  <a:pt x="12271" y="7119"/>
                  <a:pt x="12174" y="7216"/>
                  <a:pt x="12174" y="7335"/>
                </a:cubicBezTo>
                <a:lnTo>
                  <a:pt x="12174" y="7565"/>
                </a:lnTo>
                <a:cubicBezTo>
                  <a:pt x="12174" y="7684"/>
                  <a:pt x="12271" y="7780"/>
                  <a:pt x="12388" y="7780"/>
                </a:cubicBezTo>
                <a:cubicBezTo>
                  <a:pt x="12508" y="7780"/>
                  <a:pt x="12604" y="7684"/>
                  <a:pt x="12604" y="7565"/>
                </a:cubicBezTo>
                <a:lnTo>
                  <a:pt x="12604" y="7335"/>
                </a:lnTo>
                <a:cubicBezTo>
                  <a:pt x="12604" y="7216"/>
                  <a:pt x="12508" y="7119"/>
                  <a:pt x="12388" y="7119"/>
                </a:cubicBezTo>
                <a:close/>
                <a:moveTo>
                  <a:pt x="10092" y="6891"/>
                </a:moveTo>
                <a:cubicBezTo>
                  <a:pt x="9973" y="6891"/>
                  <a:pt x="9878" y="6988"/>
                  <a:pt x="9878" y="7107"/>
                </a:cubicBezTo>
                <a:lnTo>
                  <a:pt x="9878" y="7796"/>
                </a:lnTo>
                <a:cubicBezTo>
                  <a:pt x="9878" y="7915"/>
                  <a:pt x="9973" y="8010"/>
                  <a:pt x="10092" y="8010"/>
                </a:cubicBezTo>
                <a:cubicBezTo>
                  <a:pt x="10212" y="8010"/>
                  <a:pt x="10308" y="7913"/>
                  <a:pt x="10308" y="7796"/>
                </a:cubicBezTo>
                <a:lnTo>
                  <a:pt x="10308" y="7107"/>
                </a:lnTo>
                <a:cubicBezTo>
                  <a:pt x="10308" y="6988"/>
                  <a:pt x="10212" y="6891"/>
                  <a:pt x="10092" y="6891"/>
                </a:cubicBezTo>
                <a:close/>
                <a:moveTo>
                  <a:pt x="4366" y="431"/>
                </a:moveTo>
                <a:lnTo>
                  <a:pt x="4366" y="8039"/>
                </a:lnTo>
                <a:lnTo>
                  <a:pt x="2500" y="8039"/>
                </a:lnTo>
                <a:lnTo>
                  <a:pt x="2500" y="6416"/>
                </a:lnTo>
                <a:cubicBezTo>
                  <a:pt x="2500" y="6297"/>
                  <a:pt x="2403" y="6202"/>
                  <a:pt x="2286" y="6202"/>
                </a:cubicBezTo>
                <a:cubicBezTo>
                  <a:pt x="2167" y="6202"/>
                  <a:pt x="2070" y="6297"/>
                  <a:pt x="2070" y="6416"/>
                </a:cubicBezTo>
                <a:lnTo>
                  <a:pt x="2070" y="8039"/>
                </a:lnTo>
                <a:lnTo>
                  <a:pt x="434" y="8039"/>
                </a:lnTo>
                <a:lnTo>
                  <a:pt x="434" y="431"/>
                </a:lnTo>
                <a:lnTo>
                  <a:pt x="923" y="431"/>
                </a:lnTo>
                <a:lnTo>
                  <a:pt x="923" y="905"/>
                </a:lnTo>
                <a:cubicBezTo>
                  <a:pt x="923" y="1024"/>
                  <a:pt x="1019" y="1119"/>
                  <a:pt x="1139" y="1119"/>
                </a:cubicBezTo>
                <a:cubicBezTo>
                  <a:pt x="1256" y="1119"/>
                  <a:pt x="1353" y="1024"/>
                  <a:pt x="1353" y="905"/>
                </a:cubicBezTo>
                <a:lnTo>
                  <a:pt x="1353" y="431"/>
                </a:lnTo>
                <a:lnTo>
                  <a:pt x="3219" y="431"/>
                </a:lnTo>
                <a:lnTo>
                  <a:pt x="3219" y="1824"/>
                </a:lnTo>
                <a:cubicBezTo>
                  <a:pt x="3219" y="1942"/>
                  <a:pt x="3315" y="2039"/>
                  <a:pt x="3434" y="2039"/>
                </a:cubicBezTo>
                <a:cubicBezTo>
                  <a:pt x="3554" y="2039"/>
                  <a:pt x="3649" y="1942"/>
                  <a:pt x="3649" y="1824"/>
                </a:cubicBezTo>
                <a:lnTo>
                  <a:pt x="3649" y="431"/>
                </a:lnTo>
                <a:close/>
                <a:moveTo>
                  <a:pt x="8025" y="5512"/>
                </a:moveTo>
                <a:cubicBezTo>
                  <a:pt x="7905" y="5512"/>
                  <a:pt x="7810" y="5608"/>
                  <a:pt x="7810" y="5728"/>
                </a:cubicBezTo>
                <a:lnTo>
                  <a:pt x="7810" y="8943"/>
                </a:lnTo>
                <a:cubicBezTo>
                  <a:pt x="7810" y="9060"/>
                  <a:pt x="7905" y="9157"/>
                  <a:pt x="8025" y="9157"/>
                </a:cubicBezTo>
                <a:cubicBezTo>
                  <a:pt x="8144" y="9157"/>
                  <a:pt x="8240" y="9060"/>
                  <a:pt x="8240" y="8943"/>
                </a:cubicBezTo>
                <a:lnTo>
                  <a:pt x="8240" y="5728"/>
                </a:lnTo>
                <a:cubicBezTo>
                  <a:pt x="8242" y="5608"/>
                  <a:pt x="8145" y="5512"/>
                  <a:pt x="8025" y="5512"/>
                </a:cubicBezTo>
                <a:close/>
                <a:moveTo>
                  <a:pt x="6648" y="8039"/>
                </a:moveTo>
                <a:cubicBezTo>
                  <a:pt x="6529" y="8039"/>
                  <a:pt x="6432" y="8135"/>
                  <a:pt x="6432" y="8254"/>
                </a:cubicBezTo>
                <a:lnTo>
                  <a:pt x="6432" y="10091"/>
                </a:lnTo>
                <a:cubicBezTo>
                  <a:pt x="6432" y="10211"/>
                  <a:pt x="6529" y="10307"/>
                  <a:pt x="6648" y="10307"/>
                </a:cubicBezTo>
                <a:cubicBezTo>
                  <a:pt x="6766" y="10307"/>
                  <a:pt x="6862" y="10211"/>
                  <a:pt x="6862" y="10091"/>
                </a:cubicBezTo>
                <a:lnTo>
                  <a:pt x="6862" y="8254"/>
                </a:lnTo>
                <a:cubicBezTo>
                  <a:pt x="6862" y="8135"/>
                  <a:pt x="6766" y="8039"/>
                  <a:pt x="6648" y="8039"/>
                </a:cubicBezTo>
                <a:close/>
                <a:moveTo>
                  <a:pt x="10092" y="8727"/>
                </a:moveTo>
                <a:cubicBezTo>
                  <a:pt x="9973" y="8727"/>
                  <a:pt x="9878" y="8823"/>
                  <a:pt x="9878" y="8943"/>
                </a:cubicBezTo>
                <a:lnTo>
                  <a:pt x="9878" y="10319"/>
                </a:lnTo>
                <a:cubicBezTo>
                  <a:pt x="9878" y="10439"/>
                  <a:pt x="9973" y="10535"/>
                  <a:pt x="10092" y="10535"/>
                </a:cubicBezTo>
                <a:cubicBezTo>
                  <a:pt x="10212" y="10535"/>
                  <a:pt x="10308" y="10439"/>
                  <a:pt x="10308" y="10319"/>
                </a:cubicBezTo>
                <a:lnTo>
                  <a:pt x="10308" y="8943"/>
                </a:lnTo>
                <a:cubicBezTo>
                  <a:pt x="10308" y="8823"/>
                  <a:pt x="10212" y="8727"/>
                  <a:pt x="10092" y="8727"/>
                </a:cubicBezTo>
                <a:close/>
                <a:moveTo>
                  <a:pt x="5501" y="8499"/>
                </a:moveTo>
                <a:cubicBezTo>
                  <a:pt x="5382" y="8499"/>
                  <a:pt x="5285" y="8596"/>
                  <a:pt x="5285" y="8715"/>
                </a:cubicBezTo>
                <a:lnTo>
                  <a:pt x="5285" y="10552"/>
                </a:lnTo>
                <a:cubicBezTo>
                  <a:pt x="5285" y="10671"/>
                  <a:pt x="5382" y="10768"/>
                  <a:pt x="5501" y="10768"/>
                </a:cubicBezTo>
                <a:cubicBezTo>
                  <a:pt x="5619" y="10768"/>
                  <a:pt x="5715" y="10671"/>
                  <a:pt x="5715" y="10552"/>
                </a:cubicBezTo>
                <a:lnTo>
                  <a:pt x="5715" y="8715"/>
                </a:lnTo>
                <a:cubicBezTo>
                  <a:pt x="5715" y="8596"/>
                  <a:pt x="5619" y="8499"/>
                  <a:pt x="5501" y="8499"/>
                </a:cubicBezTo>
                <a:close/>
                <a:moveTo>
                  <a:pt x="8728" y="431"/>
                </a:moveTo>
                <a:lnTo>
                  <a:pt x="8728" y="11254"/>
                </a:lnTo>
                <a:lnTo>
                  <a:pt x="8240" y="11254"/>
                </a:lnTo>
                <a:lnTo>
                  <a:pt x="8240" y="11238"/>
                </a:lnTo>
                <a:lnTo>
                  <a:pt x="8240" y="10550"/>
                </a:lnTo>
                <a:cubicBezTo>
                  <a:pt x="8240" y="10431"/>
                  <a:pt x="8144" y="10334"/>
                  <a:pt x="8025" y="10334"/>
                </a:cubicBezTo>
                <a:cubicBezTo>
                  <a:pt x="7905" y="10334"/>
                  <a:pt x="7810" y="10431"/>
                  <a:pt x="7810" y="10550"/>
                </a:cubicBezTo>
                <a:lnTo>
                  <a:pt x="7810" y="11238"/>
                </a:lnTo>
                <a:lnTo>
                  <a:pt x="7810" y="11254"/>
                </a:lnTo>
                <a:lnTo>
                  <a:pt x="4794" y="11254"/>
                </a:lnTo>
                <a:lnTo>
                  <a:pt x="4794" y="431"/>
                </a:lnTo>
                <a:lnTo>
                  <a:pt x="5283" y="431"/>
                </a:lnTo>
                <a:lnTo>
                  <a:pt x="5283" y="446"/>
                </a:lnTo>
                <a:lnTo>
                  <a:pt x="5283" y="1134"/>
                </a:lnTo>
                <a:cubicBezTo>
                  <a:pt x="5283" y="1254"/>
                  <a:pt x="5380" y="1350"/>
                  <a:pt x="5498" y="1350"/>
                </a:cubicBezTo>
                <a:cubicBezTo>
                  <a:pt x="5617" y="1350"/>
                  <a:pt x="5714" y="1254"/>
                  <a:pt x="5714" y="1134"/>
                </a:cubicBezTo>
                <a:lnTo>
                  <a:pt x="5714" y="446"/>
                </a:lnTo>
                <a:lnTo>
                  <a:pt x="5714" y="431"/>
                </a:lnTo>
                <a:lnTo>
                  <a:pt x="7810" y="431"/>
                </a:lnTo>
                <a:lnTo>
                  <a:pt x="7810" y="2513"/>
                </a:lnTo>
                <a:cubicBezTo>
                  <a:pt x="7810" y="2632"/>
                  <a:pt x="7905" y="2727"/>
                  <a:pt x="8025" y="2727"/>
                </a:cubicBezTo>
                <a:cubicBezTo>
                  <a:pt x="8144" y="2727"/>
                  <a:pt x="8240" y="2632"/>
                  <a:pt x="8240" y="2513"/>
                </a:cubicBezTo>
                <a:lnTo>
                  <a:pt x="8240" y="431"/>
                </a:lnTo>
                <a:close/>
                <a:moveTo>
                  <a:pt x="12388" y="8499"/>
                </a:moveTo>
                <a:cubicBezTo>
                  <a:pt x="12271" y="8499"/>
                  <a:pt x="12174" y="8596"/>
                  <a:pt x="12174" y="8715"/>
                </a:cubicBezTo>
                <a:lnTo>
                  <a:pt x="12174" y="11240"/>
                </a:lnTo>
                <a:cubicBezTo>
                  <a:pt x="12174" y="11359"/>
                  <a:pt x="12271" y="11456"/>
                  <a:pt x="12388" y="11456"/>
                </a:cubicBezTo>
                <a:cubicBezTo>
                  <a:pt x="12508" y="11456"/>
                  <a:pt x="12604" y="11359"/>
                  <a:pt x="12604" y="11240"/>
                </a:cubicBezTo>
                <a:lnTo>
                  <a:pt x="12604" y="8715"/>
                </a:lnTo>
                <a:cubicBezTo>
                  <a:pt x="12604" y="8596"/>
                  <a:pt x="12508" y="8499"/>
                  <a:pt x="12388" y="8499"/>
                </a:cubicBezTo>
                <a:close/>
                <a:moveTo>
                  <a:pt x="11241" y="9415"/>
                </a:moveTo>
                <a:cubicBezTo>
                  <a:pt x="11123" y="9415"/>
                  <a:pt x="11027" y="9512"/>
                  <a:pt x="11027" y="9631"/>
                </a:cubicBezTo>
                <a:lnTo>
                  <a:pt x="11027" y="12617"/>
                </a:lnTo>
                <a:cubicBezTo>
                  <a:pt x="11027" y="12734"/>
                  <a:pt x="11123" y="12831"/>
                  <a:pt x="11241" y="12831"/>
                </a:cubicBezTo>
                <a:cubicBezTo>
                  <a:pt x="11360" y="12831"/>
                  <a:pt x="11457" y="12734"/>
                  <a:pt x="11457" y="12617"/>
                </a:cubicBezTo>
                <a:lnTo>
                  <a:pt x="11457" y="9631"/>
                </a:lnTo>
                <a:cubicBezTo>
                  <a:pt x="11457" y="9515"/>
                  <a:pt x="11360" y="9415"/>
                  <a:pt x="11241" y="9415"/>
                </a:cubicBezTo>
                <a:close/>
                <a:moveTo>
                  <a:pt x="215" y="1"/>
                </a:moveTo>
                <a:cubicBezTo>
                  <a:pt x="97" y="1"/>
                  <a:pt x="0" y="97"/>
                  <a:pt x="0" y="217"/>
                </a:cubicBezTo>
                <a:lnTo>
                  <a:pt x="0" y="8254"/>
                </a:lnTo>
                <a:cubicBezTo>
                  <a:pt x="0" y="8372"/>
                  <a:pt x="96" y="8469"/>
                  <a:pt x="215" y="8469"/>
                </a:cubicBezTo>
                <a:lnTo>
                  <a:pt x="4364" y="8469"/>
                </a:lnTo>
                <a:lnTo>
                  <a:pt x="4364" y="11469"/>
                </a:lnTo>
                <a:cubicBezTo>
                  <a:pt x="4364" y="11587"/>
                  <a:pt x="4461" y="11684"/>
                  <a:pt x="4579" y="11684"/>
                </a:cubicBezTo>
                <a:lnTo>
                  <a:pt x="8728" y="11684"/>
                </a:lnTo>
                <a:lnTo>
                  <a:pt x="8728" y="14455"/>
                </a:lnTo>
                <a:cubicBezTo>
                  <a:pt x="8728" y="14574"/>
                  <a:pt x="8825" y="14671"/>
                  <a:pt x="8944" y="14671"/>
                </a:cubicBezTo>
                <a:lnTo>
                  <a:pt x="13308" y="14671"/>
                </a:lnTo>
                <a:cubicBezTo>
                  <a:pt x="13427" y="14671"/>
                  <a:pt x="13522" y="14574"/>
                  <a:pt x="13522" y="14455"/>
                </a:cubicBezTo>
                <a:lnTo>
                  <a:pt x="13522" y="8363"/>
                </a:lnTo>
                <a:cubicBezTo>
                  <a:pt x="13522" y="8244"/>
                  <a:pt x="13427" y="8149"/>
                  <a:pt x="13308" y="8149"/>
                </a:cubicBezTo>
                <a:cubicBezTo>
                  <a:pt x="13188" y="8149"/>
                  <a:pt x="13092" y="8244"/>
                  <a:pt x="13092" y="8363"/>
                </a:cubicBezTo>
                <a:lnTo>
                  <a:pt x="13092" y="14241"/>
                </a:lnTo>
                <a:lnTo>
                  <a:pt x="12604" y="14241"/>
                </a:lnTo>
                <a:lnTo>
                  <a:pt x="12604" y="13078"/>
                </a:lnTo>
                <a:cubicBezTo>
                  <a:pt x="12604" y="12959"/>
                  <a:pt x="12508" y="12863"/>
                  <a:pt x="12388" y="12863"/>
                </a:cubicBezTo>
                <a:cubicBezTo>
                  <a:pt x="12271" y="12863"/>
                  <a:pt x="12174" y="12959"/>
                  <a:pt x="12174" y="13078"/>
                </a:cubicBezTo>
                <a:lnTo>
                  <a:pt x="12174" y="14241"/>
                </a:lnTo>
                <a:lnTo>
                  <a:pt x="10308" y="14241"/>
                </a:lnTo>
                <a:lnTo>
                  <a:pt x="10308" y="11930"/>
                </a:lnTo>
                <a:cubicBezTo>
                  <a:pt x="10308" y="11811"/>
                  <a:pt x="10212" y="11714"/>
                  <a:pt x="10092" y="11714"/>
                </a:cubicBezTo>
                <a:cubicBezTo>
                  <a:pt x="9973" y="11714"/>
                  <a:pt x="9878" y="11811"/>
                  <a:pt x="9878" y="11930"/>
                </a:cubicBezTo>
                <a:lnTo>
                  <a:pt x="9878" y="14239"/>
                </a:lnTo>
                <a:lnTo>
                  <a:pt x="9161" y="14239"/>
                </a:lnTo>
                <a:lnTo>
                  <a:pt x="9161" y="431"/>
                </a:lnTo>
                <a:lnTo>
                  <a:pt x="9878" y="431"/>
                </a:lnTo>
                <a:lnTo>
                  <a:pt x="9878" y="1134"/>
                </a:lnTo>
                <a:cubicBezTo>
                  <a:pt x="9878" y="1254"/>
                  <a:pt x="9973" y="1350"/>
                  <a:pt x="10092" y="1350"/>
                </a:cubicBezTo>
                <a:cubicBezTo>
                  <a:pt x="10212" y="1350"/>
                  <a:pt x="10308" y="1254"/>
                  <a:pt x="10308" y="1134"/>
                </a:cubicBezTo>
                <a:lnTo>
                  <a:pt x="10308" y="431"/>
                </a:lnTo>
                <a:lnTo>
                  <a:pt x="13093" y="431"/>
                </a:lnTo>
                <a:lnTo>
                  <a:pt x="13093" y="7335"/>
                </a:lnTo>
                <a:cubicBezTo>
                  <a:pt x="13093" y="7454"/>
                  <a:pt x="13188" y="7549"/>
                  <a:pt x="13308" y="7549"/>
                </a:cubicBezTo>
                <a:cubicBezTo>
                  <a:pt x="13427" y="7549"/>
                  <a:pt x="13523" y="7454"/>
                  <a:pt x="13523" y="7335"/>
                </a:cubicBezTo>
                <a:lnTo>
                  <a:pt x="13523" y="217"/>
                </a:lnTo>
                <a:cubicBezTo>
                  <a:pt x="13523" y="97"/>
                  <a:pt x="13427" y="1"/>
                  <a:pt x="133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oodworking: Carving Workshop by Slidesgo">
  <a:themeElements>
    <a:clrScheme name="Simple Light">
      <a:dk1>
        <a:srgbClr val="4C3434"/>
      </a:dk1>
      <a:lt1>
        <a:srgbClr val="8D5656"/>
      </a:lt1>
      <a:dk2>
        <a:srgbClr val="D1B49B"/>
      </a:dk2>
      <a:lt2>
        <a:srgbClr val="F5E8DE"/>
      </a:lt2>
      <a:accent1>
        <a:srgbClr val="FFFFFF"/>
      </a:accent1>
      <a:accent2>
        <a:srgbClr val="FFFFFF"/>
      </a:accent2>
      <a:accent3>
        <a:srgbClr val="FFFFFF"/>
      </a:accent3>
      <a:accent4>
        <a:srgbClr val="FFFFFF"/>
      </a:accent4>
      <a:accent5>
        <a:srgbClr val="FFFFFF"/>
      </a:accent5>
      <a:accent6>
        <a:srgbClr val="FFFFFF"/>
      </a:accent6>
      <a:hlink>
        <a:srgbClr val="F5E8D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