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478407eced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478407eced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 cap="flat" cmpd="sng" w="762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000">
              <a:solidFill>
                <a:schemeClr val="dk1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368125" y="123875"/>
            <a:ext cx="4141500" cy="329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8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you can learn in Automotive Technology!</a:t>
            </a:r>
            <a:endParaRPr b="1" sz="28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180400" y="246475"/>
            <a:ext cx="2283300" cy="1914900"/>
          </a:xfrm>
          <a:prstGeom prst="pentagon">
            <a:avLst>
              <a:gd fmla="val 105146" name="hf"/>
              <a:gd fmla="val 110557" name="vf"/>
            </a:avLst>
          </a:prstGeom>
          <a:solidFill>
            <a:srgbClr val="FFFF00"/>
          </a:solidFill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F</a:t>
            </a:r>
            <a:r>
              <a:rPr lang="en" sz="21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ocused on safety first!</a:t>
            </a:r>
            <a:endParaRPr sz="210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3052487" y="1520775"/>
            <a:ext cx="2581800" cy="2238900"/>
          </a:xfrm>
          <a:prstGeom prst="pentagon">
            <a:avLst>
              <a:gd fmla="val 105146" name="hf"/>
              <a:gd fmla="val 110557" name="vf"/>
            </a:avLst>
          </a:prstGeom>
          <a:solidFill>
            <a:srgbClr val="38761D"/>
          </a:solidFill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Second year classes build on first year knowledge to learn advanced repair and diagnostic skills</a:t>
            </a:r>
            <a:endParaRPr sz="15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6410075" y="246475"/>
            <a:ext cx="2581800" cy="2325300"/>
          </a:xfrm>
          <a:prstGeom prst="pentagon">
            <a:avLst>
              <a:gd fmla="val 105146" name="hf"/>
              <a:gd fmla="val 110557" name="vf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Toyota TECS first year learn the Toyota brand and earn  Toyota </a:t>
            </a:r>
            <a:r>
              <a:rPr lang="en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certifications</a:t>
            </a:r>
            <a:r>
              <a:rPr lang="en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as well as enhanced </a:t>
            </a:r>
            <a:r>
              <a:rPr lang="en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maintenance</a:t>
            </a:r>
            <a:r>
              <a:rPr lang="en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and repair skills</a:t>
            </a:r>
            <a:endParaRPr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252300" y="2448450"/>
            <a:ext cx="2503200" cy="2238900"/>
          </a:xfrm>
          <a:prstGeom prst="pentagon">
            <a:avLst>
              <a:gd fmla="val 105146" name="hf"/>
              <a:gd fmla="val 110557" name="vf"/>
            </a:avLst>
          </a:prstGeom>
          <a:solidFill>
            <a:srgbClr val="FF9900"/>
          </a:solidFill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mic Sans MS"/>
                <a:ea typeface="Comic Sans MS"/>
                <a:cs typeface="Comic Sans MS"/>
                <a:sym typeface="Comic Sans MS"/>
              </a:rPr>
              <a:t>First year classes learn about careers, auto maintenance (oil changes and multipoint inspections) and general repair (brakes, belts, filters,electrical).</a:t>
            </a:r>
            <a:endParaRPr sz="12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6509625" y="2718500"/>
            <a:ext cx="2503200" cy="2238900"/>
          </a:xfrm>
          <a:prstGeom prst="pentagon">
            <a:avLst>
              <a:gd fmla="val 105146" name="hf"/>
              <a:gd fmla="val 110557" name="vf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Second year Toyota TECS learn Toyota specific diagnostics and Toyota technology plus more certifications</a:t>
            </a:r>
            <a:endParaRPr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3" name="Google Shape;63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98700" y="2367351"/>
            <a:ext cx="1700620" cy="1133075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3"/>
          <p:cNvSpPr/>
          <p:nvPr/>
        </p:nvSpPr>
        <p:spPr>
          <a:xfrm rot="-2406502">
            <a:off x="447508" y="2154686"/>
            <a:ext cx="370672" cy="741344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 rot="-7013810">
            <a:off x="2921444" y="2796650"/>
            <a:ext cx="370702" cy="741271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/>
          <p:nvPr/>
        </p:nvSpPr>
        <p:spPr>
          <a:xfrm rot="1901738">
            <a:off x="8637068" y="2433714"/>
            <a:ext cx="370570" cy="741456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/>
          <p:nvPr/>
        </p:nvSpPr>
        <p:spPr>
          <a:xfrm rot="-6848207">
            <a:off x="6007365" y="1622403"/>
            <a:ext cx="370491" cy="741379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/>
          <p:nvPr/>
        </p:nvSpPr>
        <p:spPr>
          <a:xfrm rot="4351956">
            <a:off x="6002403" y="4028549"/>
            <a:ext cx="370798" cy="74131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3248225" y="3893700"/>
            <a:ext cx="2190300" cy="1011000"/>
          </a:xfrm>
          <a:prstGeom prst="rect">
            <a:avLst/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Toyota Certifications stay on students Toyota file and can be used to help get a job with Toyota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