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478407eced_0_1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478407eced_0_1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6" name="Google Shape;56;p13"/>
          <p:cNvSpPr/>
          <p:nvPr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accent1"/>
          </a:solidFill>
          <a:ln cap="flat" cmpd="sng" w="7620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3000">
              <a:solidFill>
                <a:schemeClr val="dk1"/>
              </a:solidFill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2368125" y="123875"/>
            <a:ext cx="4141500" cy="329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8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What you can learn in Automotive Technology!</a:t>
            </a:r>
            <a:endParaRPr b="1" sz="280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9144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80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13"/>
          <p:cNvSpPr/>
          <p:nvPr/>
        </p:nvSpPr>
        <p:spPr>
          <a:xfrm>
            <a:off x="180400" y="246475"/>
            <a:ext cx="2283300" cy="1914900"/>
          </a:xfrm>
          <a:prstGeom prst="pentagon">
            <a:avLst>
              <a:gd fmla="val 105146" name="hf"/>
              <a:gd fmla="val 110557" name="vf"/>
            </a:avLst>
          </a:prstGeom>
          <a:solidFill>
            <a:srgbClr val="FFFF00"/>
          </a:solidFill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100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rPr>
              <a:t>F</a:t>
            </a:r>
            <a:r>
              <a:rPr lang="en" sz="2100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rPr>
              <a:t>ocused on safety first!</a:t>
            </a:r>
            <a:endParaRPr sz="2100">
              <a:solidFill>
                <a:srgbClr val="0000FF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13"/>
          <p:cNvSpPr/>
          <p:nvPr/>
        </p:nvSpPr>
        <p:spPr>
          <a:xfrm>
            <a:off x="3052487" y="1520775"/>
            <a:ext cx="2581800" cy="2238900"/>
          </a:xfrm>
          <a:prstGeom prst="pentagon">
            <a:avLst>
              <a:gd fmla="val 105146" name="hf"/>
              <a:gd fmla="val 110557" name="vf"/>
            </a:avLst>
          </a:prstGeom>
          <a:solidFill>
            <a:srgbClr val="38761D"/>
          </a:solidFill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Second year classes build on first year knowledge to learn advanced repair and diagnostic skills</a:t>
            </a:r>
            <a:endParaRPr sz="1500"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0" name="Google Shape;60;p13"/>
          <p:cNvSpPr/>
          <p:nvPr/>
        </p:nvSpPr>
        <p:spPr>
          <a:xfrm>
            <a:off x="6410075" y="246475"/>
            <a:ext cx="2581800" cy="2325300"/>
          </a:xfrm>
          <a:prstGeom prst="pentagon">
            <a:avLst>
              <a:gd fmla="val 105146" name="hf"/>
              <a:gd fmla="val 110557" name="vf"/>
            </a:avLst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Toyota TECS first year learn the Toyota brand and earn  Toyota </a:t>
            </a:r>
            <a:r>
              <a:rPr lang="en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certifications</a:t>
            </a:r>
            <a:r>
              <a:rPr lang="en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as well as enhanced </a:t>
            </a:r>
            <a:r>
              <a:rPr lang="en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maintenance</a:t>
            </a:r>
            <a:r>
              <a:rPr lang="en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 and repair skills</a:t>
            </a:r>
            <a:endParaRPr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61" name="Google Shape;61;p13"/>
          <p:cNvSpPr/>
          <p:nvPr/>
        </p:nvSpPr>
        <p:spPr>
          <a:xfrm>
            <a:off x="252300" y="2448450"/>
            <a:ext cx="2503200" cy="2238900"/>
          </a:xfrm>
          <a:prstGeom prst="pentagon">
            <a:avLst>
              <a:gd fmla="val 105146" name="hf"/>
              <a:gd fmla="val 110557" name="vf"/>
            </a:avLst>
          </a:prstGeom>
          <a:solidFill>
            <a:srgbClr val="FF9900"/>
          </a:solidFill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Comic Sans MS"/>
                <a:ea typeface="Comic Sans MS"/>
                <a:cs typeface="Comic Sans MS"/>
                <a:sym typeface="Comic Sans MS"/>
              </a:rPr>
              <a:t>First year classes learn about careers, auto maintenance (oil changes and multipoint inspections) and general repair (brakes, belts, filters,electrical).</a:t>
            </a:r>
            <a:endParaRPr sz="1200"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2" name="Google Shape;62;p13"/>
          <p:cNvSpPr/>
          <p:nvPr/>
        </p:nvSpPr>
        <p:spPr>
          <a:xfrm>
            <a:off x="6509625" y="2718500"/>
            <a:ext cx="2503200" cy="2238900"/>
          </a:xfrm>
          <a:prstGeom prst="pentagon">
            <a:avLst>
              <a:gd fmla="val 105146" name="hf"/>
              <a:gd fmla="val 110557" name="vf"/>
            </a:avLst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  <a:latin typeface="Comic Sans MS"/>
                <a:ea typeface="Comic Sans MS"/>
                <a:cs typeface="Comic Sans MS"/>
                <a:sym typeface="Comic Sans MS"/>
              </a:rPr>
              <a:t>Second year Toyota TECS learn Toyota specific diagnostics and Toyota technology plus more certifications</a:t>
            </a:r>
            <a:endParaRPr>
              <a:solidFill>
                <a:schemeClr val="lt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63" name="Google Shape;63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298700" y="2367351"/>
            <a:ext cx="1700620" cy="1133075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3"/>
          <p:cNvSpPr/>
          <p:nvPr/>
        </p:nvSpPr>
        <p:spPr>
          <a:xfrm rot="-2406502">
            <a:off x="447508" y="2154686"/>
            <a:ext cx="370672" cy="741344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5" name="Google Shape;65;p13"/>
          <p:cNvSpPr/>
          <p:nvPr/>
        </p:nvSpPr>
        <p:spPr>
          <a:xfrm rot="-7013810">
            <a:off x="2921444" y="2796650"/>
            <a:ext cx="370702" cy="741271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3"/>
          <p:cNvSpPr/>
          <p:nvPr/>
        </p:nvSpPr>
        <p:spPr>
          <a:xfrm rot="1901738">
            <a:off x="8637068" y="2433714"/>
            <a:ext cx="370570" cy="741456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3"/>
          <p:cNvSpPr/>
          <p:nvPr/>
        </p:nvSpPr>
        <p:spPr>
          <a:xfrm rot="-6848207">
            <a:off x="6007365" y="1622403"/>
            <a:ext cx="370491" cy="741379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13"/>
          <p:cNvSpPr/>
          <p:nvPr/>
        </p:nvSpPr>
        <p:spPr>
          <a:xfrm rot="4351956">
            <a:off x="6002403" y="4028549"/>
            <a:ext cx="370798" cy="741310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FF0000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13"/>
          <p:cNvSpPr/>
          <p:nvPr/>
        </p:nvSpPr>
        <p:spPr>
          <a:xfrm>
            <a:off x="3248225" y="3893700"/>
            <a:ext cx="2190300" cy="1011000"/>
          </a:xfrm>
          <a:prstGeom prst="rect">
            <a:avLst/>
          </a:prstGeom>
          <a:solidFill>
            <a:srgbClr val="FF0000"/>
          </a:solidFill>
          <a:ln cap="flat" cmpd="sng" w="3810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lt1"/>
                </a:solidFill>
              </a:rPr>
              <a:t>Toyota Certifications stay on students Toyota file and can be used to help get a job with Toyota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